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3" r:id="rId2"/>
    <p:sldId id="10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CC"/>
    <a:srgbClr val="FFCC00"/>
    <a:srgbClr val="FFFFFF"/>
    <a:srgbClr val="800000"/>
    <a:srgbClr val="FF33CC"/>
    <a:srgbClr val="FF7C80"/>
    <a:srgbClr val="00FF00"/>
    <a:srgbClr val="26262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0" d="100"/>
          <a:sy n="70" d="100"/>
        </p:scale>
        <p:origin x="47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81169-21AC-43C0-6B81-FCDFDA1B4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589162E-4DB2-9958-D63C-27B36833B68C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コートのイラスト</a:t>
            </a:r>
          </a:p>
        </p:txBody>
      </p: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5B054EDE-E01C-D945-C0C5-624A0EDA4DAC}"/>
              </a:ext>
            </a:extLst>
          </p:cNvPr>
          <p:cNvGrpSpPr/>
          <p:nvPr/>
        </p:nvGrpSpPr>
        <p:grpSpPr>
          <a:xfrm>
            <a:off x="1081630" y="937656"/>
            <a:ext cx="1893704" cy="2503148"/>
            <a:chOff x="898760" y="1145850"/>
            <a:chExt cx="1774252" cy="234525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A9F1410-5575-B637-427B-4EB3C2A5682C}"/>
                </a:ext>
              </a:extLst>
            </p:cNvPr>
            <p:cNvSpPr/>
            <p:nvPr/>
          </p:nvSpPr>
          <p:spPr bwMode="auto">
            <a:xfrm>
              <a:off x="1507333" y="1145850"/>
              <a:ext cx="529250" cy="397166"/>
            </a:xfrm>
            <a:prstGeom prst="ellipse">
              <a:avLst/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EE410AC8-D58F-2235-EF98-1D425C4AD713}"/>
                </a:ext>
              </a:extLst>
            </p:cNvPr>
            <p:cNvSpPr/>
            <p:nvPr/>
          </p:nvSpPr>
          <p:spPr bwMode="auto">
            <a:xfrm>
              <a:off x="1562716" y="1260465"/>
              <a:ext cx="418484" cy="499650"/>
            </a:xfrm>
            <a:prstGeom prst="ellipse">
              <a:avLst/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5CAE1C-7BD8-4746-C510-52553DE72B13}"/>
                </a:ext>
              </a:extLst>
            </p:cNvPr>
            <p:cNvSpPr/>
            <p:nvPr/>
          </p:nvSpPr>
          <p:spPr bwMode="auto">
            <a:xfrm rot="997515">
              <a:off x="1059011" y="1341841"/>
              <a:ext cx="297370" cy="1463707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11B084B-71C5-0922-EF5A-713752689099}"/>
                </a:ext>
              </a:extLst>
            </p:cNvPr>
            <p:cNvSpPr/>
            <p:nvPr/>
          </p:nvSpPr>
          <p:spPr bwMode="auto">
            <a:xfrm rot="20700000" flipH="1">
              <a:off x="2233642" y="1377797"/>
              <a:ext cx="297370" cy="1458892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3903BCA-FC72-C214-730F-78EDC3DBE857}"/>
                </a:ext>
              </a:extLst>
            </p:cNvPr>
            <p:cNvSpPr/>
            <p:nvPr/>
          </p:nvSpPr>
          <p:spPr bwMode="auto">
            <a:xfrm>
              <a:off x="1188386" y="1208673"/>
              <a:ext cx="1195964" cy="2255022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201096 w 1201096"/>
                <a:gd name="csY7" fmla="*/ 1475712 h 1580248"/>
                <a:gd name="csX8" fmla="*/ 600548 w 1201096"/>
                <a:gd name="csY8" fmla="*/ 1578461 h 1580248"/>
                <a:gd name="csX9" fmla="*/ 0 w 1201096"/>
                <a:gd name="csY9" fmla="*/ 1475712 h 1580248"/>
                <a:gd name="csX10" fmla="*/ 152114 w 1201096"/>
                <a:gd name="csY10" fmla="*/ 852854 h 1580248"/>
                <a:gd name="csX11" fmla="*/ 82990 w 1201096"/>
                <a:gd name="csY11" fmla="*/ 424465 h 1580248"/>
                <a:gd name="csX12" fmla="*/ 409807 w 1201096"/>
                <a:gd name="csY12" fmla="*/ 3836 h 1580248"/>
                <a:gd name="csX13" fmla="*/ 417357 w 1201096"/>
                <a:gd name="csY13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424465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24569 w 1201096"/>
                <a:gd name="csY12" fmla="*/ 283269 h 1580248"/>
                <a:gd name="csX13" fmla="*/ 82990 w 1201096"/>
                <a:gd name="csY13" fmla="*/ 424465 h 1580248"/>
                <a:gd name="csX14" fmla="*/ 409807 w 1201096"/>
                <a:gd name="csY14" fmla="*/ 3836 h 1580248"/>
                <a:gd name="csX15" fmla="*/ 417357 w 1201096"/>
                <a:gd name="csY15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424465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201096" h="1580248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73907" y="103289"/>
                    <a:pt x="1130861" y="331018"/>
                  </a:cubicBezTo>
                  <a:cubicBezTo>
                    <a:pt x="1087815" y="558747"/>
                    <a:pt x="1033183" y="724891"/>
                    <a:pt x="1038551" y="866204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90682" y="1604063"/>
                    <a:pt x="0" y="1475712"/>
                  </a:cubicBezTo>
                  <a:cubicBezTo>
                    <a:pt x="18818" y="1253260"/>
                    <a:pt x="133296" y="1075306"/>
                    <a:pt x="152114" y="852854"/>
                  </a:cubicBezTo>
                  <a:cubicBezTo>
                    <a:pt x="165946" y="677646"/>
                    <a:pt x="121254" y="519810"/>
                    <a:pt x="82990" y="322118"/>
                  </a:cubicBezTo>
                  <a:cubicBezTo>
                    <a:pt x="44726" y="124426"/>
                    <a:pt x="227620" y="101158"/>
                    <a:pt x="409807" y="3836"/>
                  </a:cubicBezTo>
                  <a:lnTo>
                    <a:pt x="417357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62F6236-86DD-BEF5-15AD-1C9E705D9D68}"/>
                </a:ext>
              </a:extLst>
            </p:cNvPr>
            <p:cNvSpPr/>
            <p:nvPr/>
          </p:nvSpPr>
          <p:spPr bwMode="auto">
            <a:xfrm>
              <a:off x="1565461" y="1235224"/>
              <a:ext cx="818889" cy="2255881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653481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cubicBezTo>
                    <a:pt x="477651" y="14165"/>
                    <a:pt x="472106" y="4223"/>
                    <a:pt x="544324" y="42496"/>
                  </a:cubicBezTo>
                  <a:cubicBezTo>
                    <a:pt x="616542" y="80769"/>
                    <a:pt x="787650" y="126261"/>
                    <a:pt x="758545" y="298269"/>
                  </a:cubicBezTo>
                  <a:cubicBezTo>
                    <a:pt x="729440" y="470277"/>
                    <a:pt x="677873" y="688221"/>
                    <a:pt x="685367" y="834248"/>
                  </a:cubicBezTo>
                  <a:cubicBezTo>
                    <a:pt x="705537" y="1047947"/>
                    <a:pt x="802233" y="1261646"/>
                    <a:pt x="822403" y="1475345"/>
                  </a:cubicBez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lnTo>
                    <a:pt x="444314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9915E2E-0330-B9D3-2069-8C7F72086F3D}"/>
                </a:ext>
              </a:extLst>
            </p:cNvPr>
            <p:cNvSpPr/>
            <p:nvPr/>
          </p:nvSpPr>
          <p:spPr bwMode="auto">
            <a:xfrm>
              <a:off x="1432900" y="1178750"/>
              <a:ext cx="373496" cy="775630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14D9F47-7FAA-4ECE-7293-F9A9C6A152B9}"/>
                </a:ext>
              </a:extLst>
            </p:cNvPr>
            <p:cNvSpPr/>
            <p:nvPr/>
          </p:nvSpPr>
          <p:spPr bwMode="auto">
            <a:xfrm flipH="1">
              <a:off x="1584648" y="1178750"/>
              <a:ext cx="530810" cy="961857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89630 w 533088"/>
                <a:gd name="csY4" fmla="*/ 355750 h 674039"/>
                <a:gd name="csX5" fmla="*/ 72858 w 533088"/>
                <a:gd name="csY5" fmla="*/ 337930 h 674039"/>
                <a:gd name="csX6" fmla="*/ 87735 w 533088"/>
                <a:gd name="csY6" fmla="*/ 326568 h 674039"/>
                <a:gd name="csX7" fmla="*/ 159721 w 533088"/>
                <a:gd name="csY7" fmla="*/ 261419 h 674039"/>
                <a:gd name="csX8" fmla="*/ 3539 w 533088"/>
                <a:gd name="csY8" fmla="*/ 261419 h 674039"/>
                <a:gd name="csX9" fmla="*/ 0 w 533088"/>
                <a:gd name="csY9" fmla="*/ 257001 h 674039"/>
                <a:gd name="csX10" fmla="*/ 5922 w 533088"/>
                <a:gd name="csY10" fmla="*/ 188827 h 674039"/>
                <a:gd name="csX11" fmla="*/ 24797 w 533088"/>
                <a:gd name="csY11" fmla="*/ 121981 h 674039"/>
                <a:gd name="csX12" fmla="*/ 51199 w 533088"/>
                <a:gd name="csY12" fmla="*/ 69784 h 674039"/>
                <a:gd name="csX13" fmla="*/ 179161 w 533088"/>
                <a:gd name="csY13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72858 w 533088"/>
                <a:gd name="csY4" fmla="*/ 33793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56915 w 533088"/>
                <a:gd name="csY4" fmla="*/ 36018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56915 w 533088"/>
                <a:gd name="csY4" fmla="*/ 36018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cubicBezTo>
                    <a:pt x="374364" y="569419"/>
                    <a:pt x="247526" y="449225"/>
                    <a:pt x="56915" y="360180"/>
                  </a:cubicBez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B141AC03-98D8-7AB6-60DE-7FA963010BD7}"/>
                </a:ext>
              </a:extLst>
            </p:cNvPr>
            <p:cNvSpPr/>
            <p:nvPr/>
          </p:nvSpPr>
          <p:spPr bwMode="auto">
            <a:xfrm rot="5400000">
              <a:off x="1828219" y="2488620"/>
              <a:ext cx="603328" cy="1471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DC0C5227-89BE-0DAA-A16B-992ABACC7147}"/>
                </a:ext>
              </a:extLst>
            </p:cNvPr>
            <p:cNvSpPr/>
            <p:nvPr/>
          </p:nvSpPr>
          <p:spPr bwMode="auto">
            <a:xfrm>
              <a:off x="1307595" y="2287293"/>
              <a:ext cx="972055" cy="163807"/>
            </a:xfrm>
            <a:prstGeom prst="round2SameRect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6D38F3D1-FDF0-981B-F31C-66EEB79ABDB9}"/>
                </a:ext>
              </a:extLst>
            </p:cNvPr>
            <p:cNvSpPr/>
            <p:nvPr/>
          </p:nvSpPr>
          <p:spPr bwMode="auto">
            <a:xfrm rot="18604205">
              <a:off x="1992256" y="2327041"/>
              <a:ext cx="278462" cy="119922"/>
            </a:xfrm>
            <a:prstGeom prst="round2SameRect">
              <a:avLst>
                <a:gd name="adj1" fmla="val 26843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378464E-DBE3-3C26-76DA-E1B7EC28D11F}"/>
                </a:ext>
              </a:extLst>
            </p:cNvPr>
            <p:cNvSpPr/>
            <p:nvPr/>
          </p:nvSpPr>
          <p:spPr bwMode="auto">
            <a:xfrm>
              <a:off x="1702685" y="2114067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AD6A014A-7AE5-7759-49A6-094FD04F3E19}"/>
                </a:ext>
              </a:extLst>
            </p:cNvPr>
            <p:cNvSpPr/>
            <p:nvPr/>
          </p:nvSpPr>
          <p:spPr bwMode="auto">
            <a:xfrm rot="6417742">
              <a:off x="931538" y="2456009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F93E74BD-C82A-E7D6-A158-13E2B8C76F9A}"/>
                </a:ext>
              </a:extLst>
            </p:cNvPr>
            <p:cNvSpPr/>
            <p:nvPr/>
          </p:nvSpPr>
          <p:spPr bwMode="auto">
            <a:xfrm rot="15300000">
              <a:off x="2531902" y="2474509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E1AC47D-D814-669B-7257-9CD01DB9157F}"/>
                </a:ext>
              </a:extLst>
            </p:cNvPr>
            <p:cNvSpPr/>
            <p:nvPr/>
          </p:nvSpPr>
          <p:spPr bwMode="auto">
            <a:xfrm>
              <a:off x="1902710" y="2114067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251D5DCE-7E2A-CB2A-0823-7A9273F946A4}"/>
                </a:ext>
              </a:extLst>
            </p:cNvPr>
            <p:cNvSpPr/>
            <p:nvPr/>
          </p:nvSpPr>
          <p:spPr bwMode="auto">
            <a:xfrm>
              <a:off x="1702685" y="2523642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22CD05D5-A997-0BDC-D187-A5C0E8E834C8}"/>
                </a:ext>
              </a:extLst>
            </p:cNvPr>
            <p:cNvSpPr/>
            <p:nvPr/>
          </p:nvSpPr>
          <p:spPr bwMode="auto">
            <a:xfrm>
              <a:off x="1902710" y="2523642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7B428863-4036-E983-118B-0916CF1ACCA6}"/>
                </a:ext>
              </a:extLst>
            </p:cNvPr>
            <p:cNvSpPr/>
            <p:nvPr/>
          </p:nvSpPr>
          <p:spPr bwMode="auto">
            <a:xfrm>
              <a:off x="1702685" y="2833204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3142856A-D8EA-40ED-60D1-4BCF35EEDB57}"/>
                </a:ext>
              </a:extLst>
            </p:cNvPr>
            <p:cNvSpPr/>
            <p:nvPr/>
          </p:nvSpPr>
          <p:spPr bwMode="auto">
            <a:xfrm>
              <a:off x="1902710" y="2833204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BB923D5-82CC-4105-49A9-8DA938EA7E35}"/>
                </a:ext>
              </a:extLst>
            </p:cNvPr>
            <p:cNvSpPr/>
            <p:nvPr/>
          </p:nvSpPr>
          <p:spPr bwMode="auto">
            <a:xfrm>
              <a:off x="983548" y="2485542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22696236-2068-C256-32A3-0BED04593F2D}"/>
                </a:ext>
              </a:extLst>
            </p:cNvPr>
            <p:cNvSpPr/>
            <p:nvPr/>
          </p:nvSpPr>
          <p:spPr bwMode="auto">
            <a:xfrm>
              <a:off x="2545648" y="2509354"/>
              <a:ext cx="59440" cy="59440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214135E-F177-D7E6-0583-191FF49F9EA9}"/>
              </a:ext>
            </a:extLst>
          </p:cNvPr>
          <p:cNvGrpSpPr/>
          <p:nvPr/>
        </p:nvGrpSpPr>
        <p:grpSpPr>
          <a:xfrm>
            <a:off x="4099397" y="894054"/>
            <a:ext cx="1707206" cy="2626116"/>
            <a:chOff x="3410395" y="1006635"/>
            <a:chExt cx="1599518" cy="2460465"/>
          </a:xfrm>
          <a:solidFill>
            <a:srgbClr val="CC6600"/>
          </a:solidFill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E8982093-3D9F-0432-2E73-ECFD75B225C5}"/>
                </a:ext>
              </a:extLst>
            </p:cNvPr>
            <p:cNvSpPr/>
            <p:nvPr/>
          </p:nvSpPr>
          <p:spPr bwMode="auto">
            <a:xfrm>
              <a:off x="3787000" y="1178751"/>
              <a:ext cx="868820" cy="604330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7DC9CCD-C2A4-7239-C670-542678E647DE}"/>
                </a:ext>
              </a:extLst>
            </p:cNvPr>
            <p:cNvSpPr/>
            <p:nvPr/>
          </p:nvSpPr>
          <p:spPr bwMode="auto">
            <a:xfrm rot="997515">
              <a:off x="3544155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3829A3E-1822-5C4F-DF9E-6E0550C680AF}"/>
                </a:ext>
              </a:extLst>
            </p:cNvPr>
            <p:cNvSpPr/>
            <p:nvPr/>
          </p:nvSpPr>
          <p:spPr bwMode="auto">
            <a:xfrm rot="20700000" flipH="1">
              <a:off x="4580797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6BC9A758-8B81-4915-3308-D63864699618}"/>
                </a:ext>
              </a:extLst>
            </p:cNvPr>
            <p:cNvSpPr/>
            <p:nvPr/>
          </p:nvSpPr>
          <p:spPr bwMode="auto">
            <a:xfrm>
              <a:off x="4075270" y="2314976"/>
              <a:ext cx="92178" cy="92178"/>
            </a:xfrm>
            <a:prstGeom prst="ellipse">
              <a:avLst/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C65EFCD5-204F-CE51-62AD-BB1EB2CC0821}"/>
                </a:ext>
              </a:extLst>
            </p:cNvPr>
            <p:cNvSpPr/>
            <p:nvPr/>
          </p:nvSpPr>
          <p:spPr bwMode="auto">
            <a:xfrm>
              <a:off x="4075270" y="2663333"/>
              <a:ext cx="92178" cy="92178"/>
            </a:xfrm>
            <a:prstGeom prst="ellipse">
              <a:avLst/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EF125593-29C7-B9AB-651D-73446EE38850}"/>
                </a:ext>
              </a:extLst>
            </p:cNvPr>
            <p:cNvSpPr/>
            <p:nvPr/>
          </p:nvSpPr>
          <p:spPr bwMode="auto">
            <a:xfrm>
              <a:off x="4261448" y="2314976"/>
              <a:ext cx="92178" cy="92178"/>
            </a:xfrm>
            <a:prstGeom prst="ellipse">
              <a:avLst/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7E022B9D-F210-50F3-DEBB-9F42F96EE365}"/>
                </a:ext>
              </a:extLst>
            </p:cNvPr>
            <p:cNvSpPr/>
            <p:nvPr/>
          </p:nvSpPr>
          <p:spPr bwMode="auto">
            <a:xfrm>
              <a:off x="4261448" y="2663333"/>
              <a:ext cx="92178" cy="92178"/>
            </a:xfrm>
            <a:prstGeom prst="ellipse">
              <a:avLst/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EE8D6B4-CDB0-F44A-6CBA-0D123CC17FA4}"/>
                </a:ext>
              </a:extLst>
            </p:cNvPr>
            <p:cNvSpPr/>
            <p:nvPr/>
          </p:nvSpPr>
          <p:spPr bwMode="auto">
            <a:xfrm>
              <a:off x="3732003" y="270047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8670BC9F-2A4B-1882-E982-9ADA8E219508}"/>
                </a:ext>
              </a:extLst>
            </p:cNvPr>
            <p:cNvSpPr/>
            <p:nvPr/>
          </p:nvSpPr>
          <p:spPr bwMode="auto">
            <a:xfrm>
              <a:off x="4503528" y="270047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7FD89C9-9BD0-D7DF-148B-E43C6C8BCEF1}"/>
                </a:ext>
              </a:extLst>
            </p:cNvPr>
            <p:cNvSpPr/>
            <p:nvPr/>
          </p:nvSpPr>
          <p:spPr bwMode="auto">
            <a:xfrm rot="6417742">
              <a:off x="3443173" y="2679636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6CCE9C2-8C24-94B4-22B1-003A8A635F8C}"/>
                </a:ext>
              </a:extLst>
            </p:cNvPr>
            <p:cNvSpPr/>
            <p:nvPr/>
          </p:nvSpPr>
          <p:spPr bwMode="auto">
            <a:xfrm rot="15182258" flipH="1">
              <a:off x="4868803" y="2701067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78C4F07-274D-9011-05A0-D7520FFBC245}"/>
                </a:ext>
              </a:extLst>
            </p:cNvPr>
            <p:cNvSpPr/>
            <p:nvPr/>
          </p:nvSpPr>
          <p:spPr bwMode="auto">
            <a:xfrm>
              <a:off x="3613989" y="1006635"/>
              <a:ext cx="1201096" cy="2457060"/>
            </a:xfrm>
            <a:custGeom>
              <a:avLst/>
              <a:gdLst>
                <a:gd name="csX0" fmla="*/ 607421 w 1201096"/>
                <a:gd name="csY0" fmla="*/ 376634 h 2457060"/>
                <a:gd name="csX1" fmla="*/ 405556 w 1201096"/>
                <a:gd name="csY1" fmla="*/ 400665 h 2457060"/>
                <a:gd name="csX2" fmla="*/ 274458 w 1201096"/>
                <a:gd name="csY2" fmla="*/ 438342 h 2457060"/>
                <a:gd name="csX3" fmla="*/ 274458 w 1201096"/>
                <a:gd name="csY3" fmla="*/ 554373 h 2457060"/>
                <a:gd name="csX4" fmla="*/ 376687 w 1201096"/>
                <a:gd name="csY4" fmla="*/ 673829 h 2457060"/>
                <a:gd name="csX5" fmla="*/ 467533 w 1201096"/>
                <a:gd name="csY5" fmla="*/ 731303 h 2457060"/>
                <a:gd name="csX6" fmla="*/ 747309 w 1201096"/>
                <a:gd name="csY6" fmla="*/ 731303 h 2457060"/>
                <a:gd name="csX7" fmla="*/ 838156 w 1201096"/>
                <a:gd name="csY7" fmla="*/ 673829 h 2457060"/>
                <a:gd name="csX8" fmla="*/ 940384 w 1201096"/>
                <a:gd name="csY8" fmla="*/ 554373 h 2457060"/>
                <a:gd name="csX9" fmla="*/ 940384 w 1201096"/>
                <a:gd name="csY9" fmla="*/ 438342 h 2457060"/>
                <a:gd name="csX10" fmla="*/ 809287 w 1201096"/>
                <a:gd name="csY10" fmla="*/ 400665 h 2457060"/>
                <a:gd name="csX11" fmla="*/ 607421 w 1201096"/>
                <a:gd name="csY11" fmla="*/ 376634 h 2457060"/>
                <a:gd name="csX12" fmla="*/ 607421 w 1201096"/>
                <a:gd name="csY12" fmla="*/ 0 h 2457060"/>
                <a:gd name="csX13" fmla="*/ 841723 w 1201096"/>
                <a:gd name="csY13" fmla="*/ 83121 h 2457060"/>
                <a:gd name="csX14" fmla="*/ 993885 w 1201096"/>
                <a:gd name="csY14" fmla="*/ 213441 h 2457060"/>
                <a:gd name="csX15" fmla="*/ 993885 w 1201096"/>
                <a:gd name="csY15" fmla="*/ 614783 h 2457060"/>
                <a:gd name="csX16" fmla="*/ 886446 w 1201096"/>
                <a:gd name="csY16" fmla="*/ 706800 h 2457060"/>
                <a:gd name="csX17" fmla="*/ 908667 w 1201096"/>
                <a:gd name="csY17" fmla="*/ 722261 h 2457060"/>
                <a:gd name="csX18" fmla="*/ 1118106 w 1201096"/>
                <a:gd name="csY18" fmla="*/ 1112343 h 2457060"/>
                <a:gd name="csX19" fmla="*/ 1201096 w 1201096"/>
                <a:gd name="csY19" fmla="*/ 2337302 h 2457060"/>
                <a:gd name="csX20" fmla="*/ 600548 w 1201096"/>
                <a:gd name="csY20" fmla="*/ 2457030 h 2457060"/>
                <a:gd name="csX21" fmla="*/ 0 w 1201096"/>
                <a:gd name="csY21" fmla="*/ 2337302 h 2457060"/>
                <a:gd name="csX22" fmla="*/ 82990 w 1201096"/>
                <a:gd name="csY22" fmla="*/ 1112343 h 2457060"/>
                <a:gd name="csX23" fmla="*/ 281882 w 1201096"/>
                <a:gd name="csY23" fmla="*/ 711505 h 2457060"/>
                <a:gd name="csX24" fmla="*/ 310536 w 1201096"/>
                <a:gd name="csY24" fmla="*/ 691503 h 2457060"/>
                <a:gd name="csX25" fmla="*/ 220958 w 1201096"/>
                <a:gd name="csY25" fmla="*/ 614783 h 2457060"/>
                <a:gd name="csX26" fmla="*/ 220958 w 1201096"/>
                <a:gd name="csY26" fmla="*/ 213441 h 2457060"/>
                <a:gd name="csX27" fmla="*/ 373120 w 1201096"/>
                <a:gd name="csY27" fmla="*/ 83121 h 2457060"/>
                <a:gd name="csX28" fmla="*/ 607421 w 1201096"/>
                <a:gd name="csY28" fmla="*/ 0 h 24570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1201096" h="2457060">
                  <a:moveTo>
                    <a:pt x="607421" y="376634"/>
                  </a:moveTo>
                  <a:cubicBezTo>
                    <a:pt x="534360" y="376634"/>
                    <a:pt x="461299" y="384644"/>
                    <a:pt x="405556" y="400665"/>
                  </a:cubicBezTo>
                  <a:lnTo>
                    <a:pt x="274458" y="438342"/>
                  </a:lnTo>
                  <a:cubicBezTo>
                    <a:pt x="162971" y="470383"/>
                    <a:pt x="162971" y="522331"/>
                    <a:pt x="274458" y="554373"/>
                  </a:cubicBezTo>
                  <a:cubicBezTo>
                    <a:pt x="291496" y="593621"/>
                    <a:pt x="344508" y="644341"/>
                    <a:pt x="376687" y="673829"/>
                  </a:cubicBezTo>
                  <a:lnTo>
                    <a:pt x="467533" y="731303"/>
                  </a:lnTo>
                  <a:cubicBezTo>
                    <a:pt x="544791" y="780180"/>
                    <a:pt x="670052" y="780180"/>
                    <a:pt x="747309" y="731303"/>
                  </a:cubicBezTo>
                  <a:lnTo>
                    <a:pt x="838156" y="673829"/>
                  </a:lnTo>
                  <a:lnTo>
                    <a:pt x="940384" y="554373"/>
                  </a:lnTo>
                  <a:cubicBezTo>
                    <a:pt x="1051871" y="522331"/>
                    <a:pt x="1051871" y="470383"/>
                    <a:pt x="940384" y="438342"/>
                  </a:cubicBezTo>
                  <a:lnTo>
                    <a:pt x="809287" y="400665"/>
                  </a:lnTo>
                  <a:cubicBezTo>
                    <a:pt x="753544" y="384644"/>
                    <a:pt x="680482" y="376634"/>
                    <a:pt x="607421" y="376634"/>
                  </a:cubicBezTo>
                  <a:close/>
                  <a:moveTo>
                    <a:pt x="607421" y="0"/>
                  </a:moveTo>
                  <a:cubicBezTo>
                    <a:pt x="692222" y="0"/>
                    <a:pt x="777023" y="27707"/>
                    <a:pt x="841723" y="83121"/>
                  </a:cubicBezTo>
                  <a:lnTo>
                    <a:pt x="993885" y="213441"/>
                  </a:lnTo>
                  <a:cubicBezTo>
                    <a:pt x="1123286" y="324269"/>
                    <a:pt x="1123286" y="503955"/>
                    <a:pt x="993885" y="614783"/>
                  </a:cubicBezTo>
                  <a:lnTo>
                    <a:pt x="886446" y="706800"/>
                  </a:lnTo>
                  <a:lnTo>
                    <a:pt x="908667" y="722261"/>
                  </a:lnTo>
                  <a:cubicBezTo>
                    <a:pt x="1028715" y="814950"/>
                    <a:pt x="1118106" y="924990"/>
                    <a:pt x="1118106" y="1112343"/>
                  </a:cubicBezTo>
                  <a:lnTo>
                    <a:pt x="1201096" y="2337302"/>
                  </a:lnTo>
                  <a:cubicBezTo>
                    <a:pt x="1023138" y="2443806"/>
                    <a:pt x="756281" y="2457817"/>
                    <a:pt x="600548" y="2457030"/>
                  </a:cubicBezTo>
                  <a:cubicBezTo>
                    <a:pt x="444815" y="2456244"/>
                    <a:pt x="200183" y="2429007"/>
                    <a:pt x="0" y="2337302"/>
                  </a:cubicBezTo>
                  <a:lnTo>
                    <a:pt x="82990" y="1112343"/>
                  </a:lnTo>
                  <a:cubicBezTo>
                    <a:pt x="82990" y="924990"/>
                    <a:pt x="164345" y="806755"/>
                    <a:pt x="281882" y="711505"/>
                  </a:cubicBezTo>
                  <a:lnTo>
                    <a:pt x="310536" y="691503"/>
                  </a:lnTo>
                  <a:lnTo>
                    <a:pt x="220958" y="614783"/>
                  </a:lnTo>
                  <a:cubicBezTo>
                    <a:pt x="91557" y="503955"/>
                    <a:pt x="91557" y="324269"/>
                    <a:pt x="220958" y="213441"/>
                  </a:cubicBezTo>
                  <a:lnTo>
                    <a:pt x="373120" y="83121"/>
                  </a:lnTo>
                  <a:cubicBezTo>
                    <a:pt x="437820" y="27707"/>
                    <a:pt x="522621" y="0"/>
                    <a:pt x="607421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ABA70460-9A89-F353-C432-F6C2FFBA3E60}"/>
                </a:ext>
              </a:extLst>
            </p:cNvPr>
            <p:cNvSpPr/>
            <p:nvPr/>
          </p:nvSpPr>
          <p:spPr bwMode="auto">
            <a:xfrm>
              <a:off x="4156732" y="1760115"/>
              <a:ext cx="128078" cy="1706985"/>
            </a:xfrm>
            <a:prstGeom prst="round2SameRect">
              <a:avLst>
                <a:gd name="adj1" fmla="val 16667"/>
                <a:gd name="adj2" fmla="val 17353"/>
              </a:avLst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271649FB-C82E-23C6-A325-96A3CEDDBDD7}"/>
                </a:ext>
              </a:extLst>
            </p:cNvPr>
            <p:cNvSpPr/>
            <p:nvPr/>
          </p:nvSpPr>
          <p:spPr bwMode="auto">
            <a:xfrm>
              <a:off x="4012173" y="1966267"/>
              <a:ext cx="408793" cy="5953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矢印: 五方向 131">
              <a:extLst>
                <a:ext uri="{FF2B5EF4-FFF2-40B4-BE49-F238E27FC236}">
                  <a16:creationId xmlns:a16="http://schemas.microsoft.com/office/drawing/2014/main" id="{803D557B-0EFB-F82B-2014-E6B911525745}"/>
                </a:ext>
              </a:extLst>
            </p:cNvPr>
            <p:cNvSpPr/>
            <p:nvPr/>
          </p:nvSpPr>
          <p:spPr bwMode="auto">
            <a:xfrm rot="10800000">
              <a:off x="3899923" y="1936019"/>
              <a:ext cx="171910" cy="123118"/>
            </a:xfrm>
            <a:prstGeom prst="homePlate">
              <a:avLst/>
            </a:prstGeom>
            <a:solidFill>
              <a:schemeClr val="tx1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9089D698-98E8-9CA9-966D-3AD4578DF5E6}"/>
                </a:ext>
              </a:extLst>
            </p:cNvPr>
            <p:cNvSpPr/>
            <p:nvPr/>
          </p:nvSpPr>
          <p:spPr bwMode="auto">
            <a:xfrm>
              <a:off x="4385025" y="1930206"/>
              <a:ext cx="128590" cy="128590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78C905CD-6FE2-0B2D-3B4D-D58AD76DCC90}"/>
                </a:ext>
              </a:extLst>
            </p:cNvPr>
            <p:cNvSpPr/>
            <p:nvPr/>
          </p:nvSpPr>
          <p:spPr bwMode="auto">
            <a:xfrm rot="18900000">
              <a:off x="4184146" y="1962208"/>
              <a:ext cx="150251" cy="595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4A202D51-BCF2-86A1-E790-75B50B97E1E1}"/>
                </a:ext>
              </a:extLst>
            </p:cNvPr>
            <p:cNvSpPr/>
            <p:nvPr/>
          </p:nvSpPr>
          <p:spPr bwMode="auto">
            <a:xfrm>
              <a:off x="4012173" y="2256780"/>
              <a:ext cx="408793" cy="5953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6" name="矢印: 五方向 135">
              <a:extLst>
                <a:ext uri="{FF2B5EF4-FFF2-40B4-BE49-F238E27FC236}">
                  <a16:creationId xmlns:a16="http://schemas.microsoft.com/office/drawing/2014/main" id="{EB052FE1-71EA-4C6F-C67F-720F2379AE25}"/>
                </a:ext>
              </a:extLst>
            </p:cNvPr>
            <p:cNvSpPr/>
            <p:nvPr/>
          </p:nvSpPr>
          <p:spPr bwMode="auto">
            <a:xfrm rot="10800000">
              <a:off x="3899923" y="2226532"/>
              <a:ext cx="171910" cy="123118"/>
            </a:xfrm>
            <a:prstGeom prst="homePlate">
              <a:avLst/>
            </a:prstGeom>
            <a:solidFill>
              <a:schemeClr val="tx1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8AFE043D-EC23-30DD-E248-24B58185C0DF}"/>
                </a:ext>
              </a:extLst>
            </p:cNvPr>
            <p:cNvSpPr/>
            <p:nvPr/>
          </p:nvSpPr>
          <p:spPr bwMode="auto">
            <a:xfrm>
              <a:off x="4385025" y="2220719"/>
              <a:ext cx="128590" cy="128590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9F56F63F-0EB4-FF66-5349-16DDC7BC7F46}"/>
                </a:ext>
              </a:extLst>
            </p:cNvPr>
            <p:cNvSpPr/>
            <p:nvPr/>
          </p:nvSpPr>
          <p:spPr bwMode="auto">
            <a:xfrm rot="18900000">
              <a:off x="4184146" y="2252721"/>
              <a:ext cx="150251" cy="595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F0B4FD5A-4B1B-67EA-490B-65752D851D96}"/>
                </a:ext>
              </a:extLst>
            </p:cNvPr>
            <p:cNvSpPr/>
            <p:nvPr/>
          </p:nvSpPr>
          <p:spPr bwMode="auto">
            <a:xfrm>
              <a:off x="4012173" y="2540149"/>
              <a:ext cx="408793" cy="5953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0" name="矢印: 五方向 139">
              <a:extLst>
                <a:ext uri="{FF2B5EF4-FFF2-40B4-BE49-F238E27FC236}">
                  <a16:creationId xmlns:a16="http://schemas.microsoft.com/office/drawing/2014/main" id="{38141CAA-EFA4-855F-2583-2A5A4A4989AC}"/>
                </a:ext>
              </a:extLst>
            </p:cNvPr>
            <p:cNvSpPr/>
            <p:nvPr/>
          </p:nvSpPr>
          <p:spPr bwMode="auto">
            <a:xfrm rot="10800000">
              <a:off x="3899923" y="2509901"/>
              <a:ext cx="171910" cy="123118"/>
            </a:xfrm>
            <a:prstGeom prst="homePlate">
              <a:avLst/>
            </a:prstGeom>
            <a:solidFill>
              <a:schemeClr val="tx1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155F42C1-A20C-E460-5BD6-9AA20BB9EBA5}"/>
                </a:ext>
              </a:extLst>
            </p:cNvPr>
            <p:cNvSpPr/>
            <p:nvPr/>
          </p:nvSpPr>
          <p:spPr bwMode="auto">
            <a:xfrm>
              <a:off x="4385025" y="2504088"/>
              <a:ext cx="128590" cy="128590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C7C3D161-636F-582C-5EED-718A9B1FEB3D}"/>
                </a:ext>
              </a:extLst>
            </p:cNvPr>
            <p:cNvSpPr/>
            <p:nvPr/>
          </p:nvSpPr>
          <p:spPr bwMode="auto">
            <a:xfrm rot="18900000">
              <a:off x="4184146" y="2536090"/>
              <a:ext cx="150251" cy="595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FC14908C-D899-C9AD-DB47-99EBF11B7B39}"/>
                </a:ext>
              </a:extLst>
            </p:cNvPr>
            <p:cNvSpPr/>
            <p:nvPr/>
          </p:nvSpPr>
          <p:spPr bwMode="auto">
            <a:xfrm>
              <a:off x="4012173" y="2825899"/>
              <a:ext cx="408793" cy="5953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4" name="矢印: 五方向 143">
              <a:extLst>
                <a:ext uri="{FF2B5EF4-FFF2-40B4-BE49-F238E27FC236}">
                  <a16:creationId xmlns:a16="http://schemas.microsoft.com/office/drawing/2014/main" id="{B3192913-CA2D-6B04-1416-37845D1BF0C0}"/>
                </a:ext>
              </a:extLst>
            </p:cNvPr>
            <p:cNvSpPr/>
            <p:nvPr/>
          </p:nvSpPr>
          <p:spPr bwMode="auto">
            <a:xfrm rot="10800000">
              <a:off x="3899923" y="2795651"/>
              <a:ext cx="171910" cy="123118"/>
            </a:xfrm>
            <a:prstGeom prst="homePlate">
              <a:avLst/>
            </a:prstGeom>
            <a:solidFill>
              <a:schemeClr val="tx1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551E03E0-ADE7-7BE0-360F-49915823E58F}"/>
                </a:ext>
              </a:extLst>
            </p:cNvPr>
            <p:cNvSpPr/>
            <p:nvPr/>
          </p:nvSpPr>
          <p:spPr bwMode="auto">
            <a:xfrm>
              <a:off x="4385025" y="2789838"/>
              <a:ext cx="128590" cy="128590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90FF070D-0DA5-F913-4FDE-9861DC800BC6}"/>
                </a:ext>
              </a:extLst>
            </p:cNvPr>
            <p:cNvSpPr/>
            <p:nvPr/>
          </p:nvSpPr>
          <p:spPr bwMode="auto">
            <a:xfrm rot="18900000">
              <a:off x="4184146" y="2821840"/>
              <a:ext cx="150251" cy="595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C6C5D20A-19AD-C5F2-2A17-239C1FB3AED9}"/>
              </a:ext>
            </a:extLst>
          </p:cNvPr>
          <p:cNvGrpSpPr/>
          <p:nvPr/>
        </p:nvGrpSpPr>
        <p:grpSpPr>
          <a:xfrm>
            <a:off x="6933220" y="1268760"/>
            <a:ext cx="1927564" cy="2032660"/>
            <a:chOff x="5302816" y="1559252"/>
            <a:chExt cx="1805976" cy="1904442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79ED3FE1-990F-6682-575E-CB5B8A769FD8}"/>
                </a:ext>
              </a:extLst>
            </p:cNvPr>
            <p:cNvSpPr/>
            <p:nvPr/>
          </p:nvSpPr>
          <p:spPr bwMode="auto">
            <a:xfrm rot="997515">
              <a:off x="5525502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1995B7D3-E511-66A8-7C65-4F3F008F1AE3}"/>
                </a:ext>
              </a:extLst>
            </p:cNvPr>
            <p:cNvSpPr/>
            <p:nvPr/>
          </p:nvSpPr>
          <p:spPr bwMode="auto">
            <a:xfrm rot="20700000" flipH="1">
              <a:off x="6616857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155A08E9-65F8-1A93-B042-508EF997B43C}"/>
                </a:ext>
              </a:extLst>
            </p:cNvPr>
            <p:cNvSpPr/>
            <p:nvPr/>
          </p:nvSpPr>
          <p:spPr bwMode="auto">
            <a:xfrm rot="900000">
              <a:off x="5302816" y="2835658"/>
              <a:ext cx="365900" cy="196933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66E6870-44A7-20F8-E84B-4E6FC7F393B4}"/>
                </a:ext>
              </a:extLst>
            </p:cNvPr>
            <p:cNvSpPr/>
            <p:nvPr/>
          </p:nvSpPr>
          <p:spPr bwMode="auto">
            <a:xfrm rot="20700000">
              <a:off x="6742892" y="2835657"/>
              <a:ext cx="365900" cy="196933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8C71D0C-32BC-F630-7471-A997B080D207}"/>
                </a:ext>
              </a:extLst>
            </p:cNvPr>
            <p:cNvSpPr/>
            <p:nvPr/>
          </p:nvSpPr>
          <p:spPr bwMode="auto">
            <a:xfrm>
              <a:off x="5610429" y="1624373"/>
              <a:ext cx="1201096" cy="1839321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742775 w 1201096"/>
                <a:gd name="csY2" fmla="*/ 102177 h 1578486"/>
                <a:gd name="csX3" fmla="*/ 775603 w 1201096"/>
                <a:gd name="csY3" fmla="*/ 10278 h 1578486"/>
                <a:gd name="csX4" fmla="*/ 780574 w 1201096"/>
                <a:gd name="csY4" fmla="*/ 13213 h 1578486"/>
                <a:gd name="csX5" fmla="*/ 1118106 w 1201096"/>
                <a:gd name="csY5" fmla="*/ 424465 h 1578486"/>
                <a:gd name="csX6" fmla="*/ 1201096 w 1201096"/>
                <a:gd name="csY6" fmla="*/ 1475712 h 1578486"/>
                <a:gd name="csX7" fmla="*/ 600548 w 1201096"/>
                <a:gd name="csY7" fmla="*/ 1578461 h 1578486"/>
                <a:gd name="csX8" fmla="*/ 0 w 1201096"/>
                <a:gd name="csY8" fmla="*/ 1475712 h 1578486"/>
                <a:gd name="csX9" fmla="*/ 82990 w 1201096"/>
                <a:gd name="csY9" fmla="*/ 424465 h 1578486"/>
                <a:gd name="csX10" fmla="*/ 409807 w 1201096"/>
                <a:gd name="csY10" fmla="*/ 3836 h 1578486"/>
                <a:gd name="csX11" fmla="*/ 417357 w 1201096"/>
                <a:gd name="csY11" fmla="*/ 0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504001" y="112958"/>
                    <a:pt x="688469" y="116452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lnTo>
                    <a:pt x="417357" y="0"/>
                  </a:lnTo>
                  <a:close/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67641ACA-E834-C667-CFF2-6D95FDB463B6}"/>
                </a:ext>
              </a:extLst>
            </p:cNvPr>
            <p:cNvSpPr/>
            <p:nvPr/>
          </p:nvSpPr>
          <p:spPr bwMode="auto">
            <a:xfrm>
              <a:off x="6161298" y="2414499"/>
              <a:ext cx="133704" cy="133704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F8FA326D-7738-61BF-A328-070F3E7E5835}"/>
                </a:ext>
              </a:extLst>
            </p:cNvPr>
            <p:cNvSpPr/>
            <p:nvPr/>
          </p:nvSpPr>
          <p:spPr bwMode="auto">
            <a:xfrm>
              <a:off x="6161298" y="2719294"/>
              <a:ext cx="133704" cy="133704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7F3D106-5845-F560-B6A2-8BBFCD15D9B7}"/>
                </a:ext>
              </a:extLst>
            </p:cNvPr>
            <p:cNvSpPr/>
            <p:nvPr/>
          </p:nvSpPr>
          <p:spPr bwMode="auto">
            <a:xfrm>
              <a:off x="5710523" y="2700338"/>
              <a:ext cx="275218" cy="92424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0A7C9E82-8E98-5F42-663C-A234CCADE868}"/>
                </a:ext>
              </a:extLst>
            </p:cNvPr>
            <p:cNvSpPr/>
            <p:nvPr/>
          </p:nvSpPr>
          <p:spPr bwMode="auto">
            <a:xfrm>
              <a:off x="6439317" y="2700338"/>
              <a:ext cx="275218" cy="92424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F0606725-6FB8-6DB4-CE28-7955EA9056D3}"/>
                </a:ext>
              </a:extLst>
            </p:cNvPr>
            <p:cNvSpPr/>
            <p:nvPr/>
          </p:nvSpPr>
          <p:spPr bwMode="auto">
            <a:xfrm>
              <a:off x="6161298" y="3032641"/>
              <a:ext cx="133704" cy="133704"/>
            </a:xfrm>
            <a:prstGeom prst="ellipse">
              <a:avLst/>
            </a:prstGeom>
            <a:solidFill>
              <a:srgbClr val="9933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97FE3BC4-9449-768E-84E3-ECE327C00472}"/>
                </a:ext>
              </a:extLst>
            </p:cNvPr>
            <p:cNvSpPr/>
            <p:nvPr/>
          </p:nvSpPr>
          <p:spPr bwMode="auto">
            <a:xfrm>
              <a:off x="6109855" y="1925187"/>
              <a:ext cx="219508" cy="233328"/>
            </a:xfrm>
            <a:custGeom>
              <a:avLst/>
              <a:gdLst>
                <a:gd name="csX0" fmla="*/ 230357 w 460713"/>
                <a:gd name="csY0" fmla="*/ 0 h 397166"/>
                <a:gd name="csX1" fmla="*/ 460713 w 460713"/>
                <a:gd name="csY1" fmla="*/ 397166 h 397166"/>
                <a:gd name="csX2" fmla="*/ 377846 w 460713"/>
                <a:gd name="csY2" fmla="*/ 397166 h 397166"/>
                <a:gd name="csX3" fmla="*/ 230357 w 460713"/>
                <a:gd name="csY3" fmla="*/ 142875 h 397166"/>
                <a:gd name="csX4" fmla="*/ 82868 w 460713"/>
                <a:gd name="csY4" fmla="*/ 397166 h 397166"/>
                <a:gd name="csX5" fmla="*/ 0 w 460713"/>
                <a:gd name="csY5" fmla="*/ 397166 h 3971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460713" h="397166">
                  <a:moveTo>
                    <a:pt x="230357" y="0"/>
                  </a:moveTo>
                  <a:lnTo>
                    <a:pt x="460713" y="397166"/>
                  </a:lnTo>
                  <a:lnTo>
                    <a:pt x="377846" y="397166"/>
                  </a:lnTo>
                  <a:lnTo>
                    <a:pt x="230357" y="142875"/>
                  </a:lnTo>
                  <a:lnTo>
                    <a:pt x="82868" y="397166"/>
                  </a:lnTo>
                  <a:lnTo>
                    <a:pt x="0" y="397166"/>
                  </a:lnTo>
                  <a:close/>
                </a:path>
              </a:pathLst>
            </a:custGeom>
            <a:solidFill>
              <a:schemeClr val="tx1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80" name="星: 10 pt 179">
              <a:extLst>
                <a:ext uri="{FF2B5EF4-FFF2-40B4-BE49-F238E27FC236}">
                  <a16:creationId xmlns:a16="http://schemas.microsoft.com/office/drawing/2014/main" id="{9C69253C-CD98-55C3-C754-A5E1FB240E9D}"/>
                </a:ext>
              </a:extLst>
            </p:cNvPr>
            <p:cNvSpPr/>
            <p:nvPr/>
          </p:nvSpPr>
          <p:spPr bwMode="auto">
            <a:xfrm>
              <a:off x="6016041" y="2105803"/>
              <a:ext cx="219040" cy="219038"/>
            </a:xfrm>
            <a:prstGeom prst="star10">
              <a:avLst/>
            </a:prstGeom>
            <a:solidFill>
              <a:schemeClr val="bg1">
                <a:lumMod val="9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1" name="星: 10 pt 180">
              <a:extLst>
                <a:ext uri="{FF2B5EF4-FFF2-40B4-BE49-F238E27FC236}">
                  <a16:creationId xmlns:a16="http://schemas.microsoft.com/office/drawing/2014/main" id="{FA49C79E-BFA1-5126-5403-E8706998FFEC}"/>
                </a:ext>
              </a:extLst>
            </p:cNvPr>
            <p:cNvSpPr/>
            <p:nvPr/>
          </p:nvSpPr>
          <p:spPr bwMode="auto">
            <a:xfrm>
              <a:off x="6201779" y="2110566"/>
              <a:ext cx="219040" cy="219038"/>
            </a:xfrm>
            <a:prstGeom prst="star10">
              <a:avLst/>
            </a:prstGeom>
            <a:solidFill>
              <a:schemeClr val="bg1">
                <a:lumMod val="9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FF817E6-ED30-A467-A785-801E711E1175}"/>
                </a:ext>
              </a:extLst>
            </p:cNvPr>
            <p:cNvSpPr/>
            <p:nvPr/>
          </p:nvSpPr>
          <p:spPr bwMode="auto">
            <a:xfrm>
              <a:off x="5813920" y="1559252"/>
              <a:ext cx="807860" cy="452194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BDDEDE82-2ECA-490C-8CF8-F6265C47AC4D}"/>
                </a:ext>
              </a:extLst>
            </p:cNvPr>
            <p:cNvSpPr/>
            <p:nvPr/>
          </p:nvSpPr>
          <p:spPr bwMode="auto">
            <a:xfrm>
              <a:off x="6012523" y="1630987"/>
              <a:ext cx="418484" cy="19590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A6A79FE-1B12-5A14-FB69-5717C08BE158}"/>
              </a:ext>
            </a:extLst>
          </p:cNvPr>
          <p:cNvGrpSpPr/>
          <p:nvPr/>
        </p:nvGrpSpPr>
        <p:grpSpPr>
          <a:xfrm>
            <a:off x="1081630" y="3852306"/>
            <a:ext cx="1893704" cy="2503148"/>
            <a:chOff x="898760" y="1145850"/>
            <a:chExt cx="1774252" cy="2345255"/>
          </a:xfrm>
          <a:solidFill>
            <a:schemeClr val="bg1">
              <a:lumMod val="65000"/>
            </a:schemeClr>
          </a:solidFill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52C66505-08D7-ADCD-C193-89622D1BB0F4}"/>
                </a:ext>
              </a:extLst>
            </p:cNvPr>
            <p:cNvSpPr/>
            <p:nvPr/>
          </p:nvSpPr>
          <p:spPr bwMode="auto">
            <a:xfrm>
              <a:off x="1507333" y="1145850"/>
              <a:ext cx="529250" cy="397166"/>
            </a:xfrm>
            <a:prstGeom prst="ellipse">
              <a:avLst/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44E4576-EF32-A4E2-A778-2070853DCF0C}"/>
                </a:ext>
              </a:extLst>
            </p:cNvPr>
            <p:cNvSpPr/>
            <p:nvPr/>
          </p:nvSpPr>
          <p:spPr bwMode="auto">
            <a:xfrm>
              <a:off x="1562716" y="1260465"/>
              <a:ext cx="418484" cy="49965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6572E83-8782-BE2F-DD21-00C5C482E49D}"/>
                </a:ext>
              </a:extLst>
            </p:cNvPr>
            <p:cNvSpPr/>
            <p:nvPr/>
          </p:nvSpPr>
          <p:spPr bwMode="auto">
            <a:xfrm rot="997515">
              <a:off x="1059011" y="1341841"/>
              <a:ext cx="297370" cy="1463707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DC6F7BA-4449-4873-6C79-7B56E5217700}"/>
                </a:ext>
              </a:extLst>
            </p:cNvPr>
            <p:cNvSpPr/>
            <p:nvPr/>
          </p:nvSpPr>
          <p:spPr bwMode="auto">
            <a:xfrm rot="20700000" flipH="1">
              <a:off x="2233642" y="1377797"/>
              <a:ext cx="297370" cy="1458892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59A3D04-40DD-A170-30C1-94AD469A4A84}"/>
                </a:ext>
              </a:extLst>
            </p:cNvPr>
            <p:cNvSpPr/>
            <p:nvPr/>
          </p:nvSpPr>
          <p:spPr bwMode="auto">
            <a:xfrm>
              <a:off x="1188386" y="1208673"/>
              <a:ext cx="1195964" cy="2255022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201096 w 1201096"/>
                <a:gd name="csY7" fmla="*/ 1475712 h 1580248"/>
                <a:gd name="csX8" fmla="*/ 600548 w 1201096"/>
                <a:gd name="csY8" fmla="*/ 1578461 h 1580248"/>
                <a:gd name="csX9" fmla="*/ 0 w 1201096"/>
                <a:gd name="csY9" fmla="*/ 1475712 h 1580248"/>
                <a:gd name="csX10" fmla="*/ 152114 w 1201096"/>
                <a:gd name="csY10" fmla="*/ 852854 h 1580248"/>
                <a:gd name="csX11" fmla="*/ 82990 w 1201096"/>
                <a:gd name="csY11" fmla="*/ 424465 h 1580248"/>
                <a:gd name="csX12" fmla="*/ 409807 w 1201096"/>
                <a:gd name="csY12" fmla="*/ 3836 h 1580248"/>
                <a:gd name="csX13" fmla="*/ 417357 w 1201096"/>
                <a:gd name="csY13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424465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24569 w 1201096"/>
                <a:gd name="csY12" fmla="*/ 283269 h 1580248"/>
                <a:gd name="csX13" fmla="*/ 82990 w 1201096"/>
                <a:gd name="csY13" fmla="*/ 424465 h 1580248"/>
                <a:gd name="csX14" fmla="*/ 409807 w 1201096"/>
                <a:gd name="csY14" fmla="*/ 3836 h 1580248"/>
                <a:gd name="csX15" fmla="*/ 417357 w 1201096"/>
                <a:gd name="csY15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424465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18106 w 1201096"/>
                <a:gd name="csY6" fmla="*/ 424465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  <a:gd name="csX0" fmla="*/ 417357 w 1201096"/>
                <a:gd name="csY0" fmla="*/ 0 h 1580248"/>
                <a:gd name="csX1" fmla="*/ 449765 w 1201096"/>
                <a:gd name="csY1" fmla="*/ 95929 h 1580248"/>
                <a:gd name="csX2" fmla="*/ 600549 w 1201096"/>
                <a:gd name="csY2" fmla="*/ 356958 h 1580248"/>
                <a:gd name="csX3" fmla="*/ 742775 w 1201096"/>
                <a:gd name="csY3" fmla="*/ 102177 h 1580248"/>
                <a:gd name="csX4" fmla="*/ 775603 w 1201096"/>
                <a:gd name="csY4" fmla="*/ 10278 h 1580248"/>
                <a:gd name="csX5" fmla="*/ 780574 w 1201096"/>
                <a:gd name="csY5" fmla="*/ 13213 h 1580248"/>
                <a:gd name="csX6" fmla="*/ 1130861 w 1201096"/>
                <a:gd name="csY6" fmla="*/ 331018 h 1580248"/>
                <a:gd name="csX7" fmla="*/ 1038551 w 1201096"/>
                <a:gd name="csY7" fmla="*/ 866204 h 1580248"/>
                <a:gd name="csX8" fmla="*/ 1201096 w 1201096"/>
                <a:gd name="csY8" fmla="*/ 1475712 h 1580248"/>
                <a:gd name="csX9" fmla="*/ 600548 w 1201096"/>
                <a:gd name="csY9" fmla="*/ 1578461 h 1580248"/>
                <a:gd name="csX10" fmla="*/ 0 w 1201096"/>
                <a:gd name="csY10" fmla="*/ 1475712 h 1580248"/>
                <a:gd name="csX11" fmla="*/ 152114 w 1201096"/>
                <a:gd name="csY11" fmla="*/ 852854 h 1580248"/>
                <a:gd name="csX12" fmla="*/ 82990 w 1201096"/>
                <a:gd name="csY12" fmla="*/ 322118 h 1580248"/>
                <a:gd name="csX13" fmla="*/ 409807 w 1201096"/>
                <a:gd name="csY13" fmla="*/ 3836 h 1580248"/>
                <a:gd name="csX14" fmla="*/ 417357 w 1201096"/>
                <a:gd name="csY14" fmla="*/ 0 h 15802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201096" h="1580248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73907" y="103289"/>
                    <a:pt x="1130861" y="331018"/>
                  </a:cubicBezTo>
                  <a:cubicBezTo>
                    <a:pt x="1087815" y="558747"/>
                    <a:pt x="1033183" y="724891"/>
                    <a:pt x="1038551" y="866204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90682" y="1604063"/>
                    <a:pt x="0" y="1475712"/>
                  </a:cubicBezTo>
                  <a:cubicBezTo>
                    <a:pt x="18818" y="1253260"/>
                    <a:pt x="133296" y="1075306"/>
                    <a:pt x="152114" y="852854"/>
                  </a:cubicBezTo>
                  <a:cubicBezTo>
                    <a:pt x="165946" y="677646"/>
                    <a:pt x="121254" y="519810"/>
                    <a:pt x="82990" y="322118"/>
                  </a:cubicBezTo>
                  <a:cubicBezTo>
                    <a:pt x="44726" y="124426"/>
                    <a:pt x="227620" y="101158"/>
                    <a:pt x="409807" y="3836"/>
                  </a:cubicBezTo>
                  <a:lnTo>
                    <a:pt x="417357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0406392-1FB9-C7CA-36B6-56EE9E526474}"/>
                </a:ext>
              </a:extLst>
            </p:cNvPr>
            <p:cNvSpPr/>
            <p:nvPr/>
          </p:nvSpPr>
          <p:spPr bwMode="auto">
            <a:xfrm>
              <a:off x="1565461" y="1235224"/>
              <a:ext cx="818889" cy="2255881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653481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  <a:gd name="csX0" fmla="*/ 444314 w 822403"/>
                <a:gd name="csY0" fmla="*/ 0 h 1580850"/>
                <a:gd name="csX1" fmla="*/ 544324 w 822403"/>
                <a:gd name="csY1" fmla="*/ 42496 h 1580850"/>
                <a:gd name="csX2" fmla="*/ 758545 w 822403"/>
                <a:gd name="csY2" fmla="*/ 298269 h 1580850"/>
                <a:gd name="csX3" fmla="*/ 685367 w 822403"/>
                <a:gd name="csY3" fmla="*/ 834248 h 1580850"/>
                <a:gd name="csX4" fmla="*/ 822403 w 822403"/>
                <a:gd name="csY4" fmla="*/ 1475345 h 1580850"/>
                <a:gd name="csX5" fmla="*/ 221855 w 822403"/>
                <a:gd name="csY5" fmla="*/ 1580824 h 1580850"/>
                <a:gd name="csX6" fmla="*/ 90470 w 822403"/>
                <a:gd name="csY6" fmla="*/ 1575411 h 1580850"/>
                <a:gd name="csX7" fmla="*/ 0 w 822403"/>
                <a:gd name="csY7" fmla="*/ 1565135 h 1580850"/>
                <a:gd name="csX8" fmla="*/ 8247 w 822403"/>
                <a:gd name="csY8" fmla="*/ 641462 h 1580850"/>
                <a:gd name="csX9" fmla="*/ 308285 w 822403"/>
                <a:gd name="csY9" fmla="*/ 360475 h 1580850"/>
                <a:gd name="csX10" fmla="*/ 444314 w 822403"/>
                <a:gd name="csY10" fmla="*/ 0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cubicBezTo>
                    <a:pt x="477651" y="14165"/>
                    <a:pt x="472106" y="4223"/>
                    <a:pt x="544324" y="42496"/>
                  </a:cubicBezTo>
                  <a:cubicBezTo>
                    <a:pt x="616542" y="80769"/>
                    <a:pt x="787650" y="126261"/>
                    <a:pt x="758545" y="298269"/>
                  </a:cubicBezTo>
                  <a:cubicBezTo>
                    <a:pt x="729440" y="470277"/>
                    <a:pt x="677873" y="688221"/>
                    <a:pt x="685367" y="834248"/>
                  </a:cubicBezTo>
                  <a:cubicBezTo>
                    <a:pt x="705537" y="1047947"/>
                    <a:pt x="802233" y="1261646"/>
                    <a:pt x="822403" y="1475345"/>
                  </a:cubicBez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lnTo>
                    <a:pt x="444314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DA79A93-F58C-0B19-0428-17F110059F5C}"/>
                </a:ext>
              </a:extLst>
            </p:cNvPr>
            <p:cNvSpPr/>
            <p:nvPr/>
          </p:nvSpPr>
          <p:spPr bwMode="auto">
            <a:xfrm>
              <a:off x="1432900" y="1178750"/>
              <a:ext cx="373496" cy="775630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AA1F432-11CF-8CB9-B656-7B63D6C9D5A9}"/>
                </a:ext>
              </a:extLst>
            </p:cNvPr>
            <p:cNvSpPr/>
            <p:nvPr/>
          </p:nvSpPr>
          <p:spPr bwMode="auto">
            <a:xfrm flipH="1">
              <a:off x="1584648" y="1178750"/>
              <a:ext cx="530810" cy="961857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89630 w 533088"/>
                <a:gd name="csY4" fmla="*/ 355750 h 674039"/>
                <a:gd name="csX5" fmla="*/ 72858 w 533088"/>
                <a:gd name="csY5" fmla="*/ 337930 h 674039"/>
                <a:gd name="csX6" fmla="*/ 87735 w 533088"/>
                <a:gd name="csY6" fmla="*/ 326568 h 674039"/>
                <a:gd name="csX7" fmla="*/ 159721 w 533088"/>
                <a:gd name="csY7" fmla="*/ 261419 h 674039"/>
                <a:gd name="csX8" fmla="*/ 3539 w 533088"/>
                <a:gd name="csY8" fmla="*/ 261419 h 674039"/>
                <a:gd name="csX9" fmla="*/ 0 w 533088"/>
                <a:gd name="csY9" fmla="*/ 257001 h 674039"/>
                <a:gd name="csX10" fmla="*/ 5922 w 533088"/>
                <a:gd name="csY10" fmla="*/ 188827 h 674039"/>
                <a:gd name="csX11" fmla="*/ 24797 w 533088"/>
                <a:gd name="csY11" fmla="*/ 121981 h 674039"/>
                <a:gd name="csX12" fmla="*/ 51199 w 533088"/>
                <a:gd name="csY12" fmla="*/ 69784 h 674039"/>
                <a:gd name="csX13" fmla="*/ 179161 w 533088"/>
                <a:gd name="csY13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72858 w 533088"/>
                <a:gd name="csY4" fmla="*/ 33793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56915 w 533088"/>
                <a:gd name="csY4" fmla="*/ 36018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56915 w 533088"/>
                <a:gd name="csY4" fmla="*/ 360180 h 674039"/>
                <a:gd name="csX5" fmla="*/ 87735 w 533088"/>
                <a:gd name="csY5" fmla="*/ 326568 h 674039"/>
                <a:gd name="csX6" fmla="*/ 159721 w 533088"/>
                <a:gd name="csY6" fmla="*/ 261419 h 674039"/>
                <a:gd name="csX7" fmla="*/ 3539 w 533088"/>
                <a:gd name="csY7" fmla="*/ 261419 h 674039"/>
                <a:gd name="csX8" fmla="*/ 0 w 533088"/>
                <a:gd name="csY8" fmla="*/ 257001 h 674039"/>
                <a:gd name="csX9" fmla="*/ 5922 w 533088"/>
                <a:gd name="csY9" fmla="*/ 188827 h 674039"/>
                <a:gd name="csX10" fmla="*/ 24797 w 533088"/>
                <a:gd name="csY10" fmla="*/ 121981 h 674039"/>
                <a:gd name="csX11" fmla="*/ 51199 w 533088"/>
                <a:gd name="csY11" fmla="*/ 69784 h 674039"/>
                <a:gd name="csX12" fmla="*/ 179161 w 533088"/>
                <a:gd name="csY12" fmla="*/ 0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cubicBezTo>
                    <a:pt x="374364" y="569419"/>
                    <a:pt x="247526" y="449225"/>
                    <a:pt x="56915" y="360180"/>
                  </a:cubicBez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D5A16BE8-1415-4628-C33D-8AC7FFC981AB}"/>
                </a:ext>
              </a:extLst>
            </p:cNvPr>
            <p:cNvSpPr/>
            <p:nvPr/>
          </p:nvSpPr>
          <p:spPr bwMode="auto">
            <a:xfrm rot="5400000">
              <a:off x="1828219" y="2488620"/>
              <a:ext cx="603328" cy="1471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EF55B55F-7E75-89A9-7714-5F4D5CE8804C}"/>
                </a:ext>
              </a:extLst>
            </p:cNvPr>
            <p:cNvSpPr/>
            <p:nvPr/>
          </p:nvSpPr>
          <p:spPr bwMode="auto">
            <a:xfrm>
              <a:off x="1307595" y="2287293"/>
              <a:ext cx="972055" cy="16380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1E54376D-2413-AFDC-301A-74C19361D30D}"/>
                </a:ext>
              </a:extLst>
            </p:cNvPr>
            <p:cNvSpPr/>
            <p:nvPr/>
          </p:nvSpPr>
          <p:spPr bwMode="auto">
            <a:xfrm rot="18604205">
              <a:off x="1992256" y="2327041"/>
              <a:ext cx="278462" cy="119922"/>
            </a:xfrm>
            <a:prstGeom prst="round2SameRect">
              <a:avLst>
                <a:gd name="adj1" fmla="val 2684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D0B8EB72-51C3-7D11-D91E-7401E0F5F4C8}"/>
                </a:ext>
              </a:extLst>
            </p:cNvPr>
            <p:cNvSpPr/>
            <p:nvPr/>
          </p:nvSpPr>
          <p:spPr bwMode="auto">
            <a:xfrm>
              <a:off x="1702685" y="2114067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8FFFD6A2-1BD8-92CF-2950-83FA8697C6E3}"/>
                </a:ext>
              </a:extLst>
            </p:cNvPr>
            <p:cNvSpPr/>
            <p:nvPr/>
          </p:nvSpPr>
          <p:spPr bwMode="auto">
            <a:xfrm rot="6417742">
              <a:off x="931538" y="2456009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5E2FAFD8-1BCF-B635-AABD-4D918E7CA865}"/>
                </a:ext>
              </a:extLst>
            </p:cNvPr>
            <p:cNvSpPr/>
            <p:nvPr/>
          </p:nvSpPr>
          <p:spPr bwMode="auto">
            <a:xfrm rot="15300000">
              <a:off x="2531902" y="2474509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04BC9BA8-FAFB-C978-0AFC-885D5AE6FBD0}"/>
                </a:ext>
              </a:extLst>
            </p:cNvPr>
            <p:cNvSpPr/>
            <p:nvPr/>
          </p:nvSpPr>
          <p:spPr bwMode="auto">
            <a:xfrm>
              <a:off x="1902710" y="2114067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15FD8EF-47DD-A193-4786-ABE9FB9411B9}"/>
                </a:ext>
              </a:extLst>
            </p:cNvPr>
            <p:cNvSpPr/>
            <p:nvPr/>
          </p:nvSpPr>
          <p:spPr bwMode="auto">
            <a:xfrm>
              <a:off x="1702685" y="2523642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E7F94257-493C-DF4E-04BD-D6CA8F23E5C3}"/>
                </a:ext>
              </a:extLst>
            </p:cNvPr>
            <p:cNvSpPr/>
            <p:nvPr/>
          </p:nvSpPr>
          <p:spPr bwMode="auto">
            <a:xfrm>
              <a:off x="1902710" y="2523642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EF7C23E4-C2F2-CD71-AF20-359D8A7AABC0}"/>
                </a:ext>
              </a:extLst>
            </p:cNvPr>
            <p:cNvSpPr/>
            <p:nvPr/>
          </p:nvSpPr>
          <p:spPr bwMode="auto">
            <a:xfrm>
              <a:off x="1702685" y="2833204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13D6835-9AF9-F742-8456-F03E91B3ED41}"/>
                </a:ext>
              </a:extLst>
            </p:cNvPr>
            <p:cNvSpPr/>
            <p:nvPr/>
          </p:nvSpPr>
          <p:spPr bwMode="auto">
            <a:xfrm>
              <a:off x="1902710" y="2833204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04D607D3-84FE-1F9B-2A45-F694AA8641FE}"/>
                </a:ext>
              </a:extLst>
            </p:cNvPr>
            <p:cNvSpPr/>
            <p:nvPr/>
          </p:nvSpPr>
          <p:spPr bwMode="auto">
            <a:xfrm>
              <a:off x="983548" y="2485542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2F5D995F-10AD-E9D0-3826-373D0147E853}"/>
                </a:ext>
              </a:extLst>
            </p:cNvPr>
            <p:cNvSpPr/>
            <p:nvPr/>
          </p:nvSpPr>
          <p:spPr bwMode="auto">
            <a:xfrm>
              <a:off x="2545648" y="2509354"/>
              <a:ext cx="59440" cy="594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03DC31E2-8EE3-7807-8504-8F7722A9C531}"/>
              </a:ext>
            </a:extLst>
          </p:cNvPr>
          <p:cNvGrpSpPr/>
          <p:nvPr/>
        </p:nvGrpSpPr>
        <p:grpSpPr>
          <a:xfrm>
            <a:off x="4099397" y="3808704"/>
            <a:ext cx="1707206" cy="2626116"/>
            <a:chOff x="4099397" y="3808704"/>
            <a:chExt cx="1707206" cy="2626116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13BE8E4-FA0A-43AD-C0E5-006AF3C442DF}"/>
                </a:ext>
              </a:extLst>
            </p:cNvPr>
            <p:cNvSpPr/>
            <p:nvPr/>
          </p:nvSpPr>
          <p:spPr bwMode="auto">
            <a:xfrm>
              <a:off x="4501357" y="3992408"/>
              <a:ext cx="927314" cy="645017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rgbClr val="0033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F641348-4C3D-A434-80E2-1CE8B2D58618}"/>
                </a:ext>
              </a:extLst>
            </p:cNvPr>
            <p:cNvSpPr/>
            <p:nvPr/>
          </p:nvSpPr>
          <p:spPr bwMode="auto">
            <a:xfrm rot="997515">
              <a:off x="4242162" y="4649467"/>
              <a:ext cx="318752" cy="1286629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006699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12A649E-2B0C-F9C8-D200-A3DD3D9DA7D8}"/>
                </a:ext>
              </a:extLst>
            </p:cNvPr>
            <p:cNvSpPr/>
            <p:nvPr/>
          </p:nvSpPr>
          <p:spPr bwMode="auto">
            <a:xfrm rot="20700000" flipH="1">
              <a:off x="5348597" y="4649467"/>
              <a:ext cx="318752" cy="1286629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006699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A5B59382-6AC6-150F-4530-774ED43FCAB0}"/>
                </a:ext>
              </a:extLst>
            </p:cNvPr>
            <p:cNvSpPr/>
            <p:nvPr/>
          </p:nvSpPr>
          <p:spPr bwMode="auto">
            <a:xfrm>
              <a:off x="4809035" y="5205129"/>
              <a:ext cx="98384" cy="98384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42417A68-A255-C83F-436D-FBAF7A06B20A}"/>
                </a:ext>
              </a:extLst>
            </p:cNvPr>
            <p:cNvSpPr/>
            <p:nvPr/>
          </p:nvSpPr>
          <p:spPr bwMode="auto">
            <a:xfrm>
              <a:off x="4809035" y="5576939"/>
              <a:ext cx="98384" cy="98384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2DF66A39-944E-16D6-3D75-2CC70DA7369B}"/>
                </a:ext>
              </a:extLst>
            </p:cNvPr>
            <p:cNvSpPr/>
            <p:nvPr/>
          </p:nvSpPr>
          <p:spPr bwMode="auto">
            <a:xfrm>
              <a:off x="5007747" y="5205129"/>
              <a:ext cx="98384" cy="98384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72A4708F-24A7-D217-972A-1A1B0A7DC050}"/>
                </a:ext>
              </a:extLst>
            </p:cNvPr>
            <p:cNvSpPr/>
            <p:nvPr/>
          </p:nvSpPr>
          <p:spPr bwMode="auto">
            <a:xfrm>
              <a:off x="5007747" y="5576939"/>
              <a:ext cx="98384" cy="98384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140754A9-D0D9-4FBC-38C1-47B8FBF9BD0C}"/>
                </a:ext>
              </a:extLst>
            </p:cNvPr>
            <p:cNvSpPr/>
            <p:nvPr/>
          </p:nvSpPr>
          <p:spPr bwMode="auto">
            <a:xfrm>
              <a:off x="4442657" y="5616579"/>
              <a:ext cx="206203" cy="9836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46A8A7EC-548A-C726-4ABF-338F6AF89D34}"/>
                </a:ext>
              </a:extLst>
            </p:cNvPr>
            <p:cNvSpPr/>
            <p:nvPr/>
          </p:nvSpPr>
          <p:spPr bwMode="auto">
            <a:xfrm>
              <a:off x="5266125" y="5616579"/>
              <a:ext cx="206203" cy="9836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19268C9A-CEFC-0D83-138F-D0C0276F8B3B}"/>
                </a:ext>
              </a:extLst>
            </p:cNvPr>
            <p:cNvSpPr/>
            <p:nvPr/>
          </p:nvSpPr>
          <p:spPr bwMode="auto">
            <a:xfrm rot="6417742">
              <a:off x="4134382" y="5594340"/>
              <a:ext cx="115625" cy="1855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094CFB1F-746D-D79C-2098-8E48A7949AAF}"/>
                </a:ext>
              </a:extLst>
            </p:cNvPr>
            <p:cNvSpPr/>
            <p:nvPr/>
          </p:nvSpPr>
          <p:spPr bwMode="auto">
            <a:xfrm rot="15182258" flipH="1">
              <a:off x="5655993" y="5617214"/>
              <a:ext cx="115625" cy="1855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105596D-2981-C8EC-CF01-3E812BD57179}"/>
                </a:ext>
              </a:extLst>
            </p:cNvPr>
            <p:cNvSpPr/>
            <p:nvPr/>
          </p:nvSpPr>
          <p:spPr bwMode="auto">
            <a:xfrm>
              <a:off x="4316698" y="3808704"/>
              <a:ext cx="1281960" cy="2622482"/>
            </a:xfrm>
            <a:custGeom>
              <a:avLst/>
              <a:gdLst>
                <a:gd name="csX0" fmla="*/ 607421 w 1201096"/>
                <a:gd name="csY0" fmla="*/ 376634 h 2457060"/>
                <a:gd name="csX1" fmla="*/ 405556 w 1201096"/>
                <a:gd name="csY1" fmla="*/ 400665 h 2457060"/>
                <a:gd name="csX2" fmla="*/ 274458 w 1201096"/>
                <a:gd name="csY2" fmla="*/ 438342 h 2457060"/>
                <a:gd name="csX3" fmla="*/ 274458 w 1201096"/>
                <a:gd name="csY3" fmla="*/ 554373 h 2457060"/>
                <a:gd name="csX4" fmla="*/ 376687 w 1201096"/>
                <a:gd name="csY4" fmla="*/ 673829 h 2457060"/>
                <a:gd name="csX5" fmla="*/ 467533 w 1201096"/>
                <a:gd name="csY5" fmla="*/ 731303 h 2457060"/>
                <a:gd name="csX6" fmla="*/ 747309 w 1201096"/>
                <a:gd name="csY6" fmla="*/ 731303 h 2457060"/>
                <a:gd name="csX7" fmla="*/ 838156 w 1201096"/>
                <a:gd name="csY7" fmla="*/ 673829 h 2457060"/>
                <a:gd name="csX8" fmla="*/ 940384 w 1201096"/>
                <a:gd name="csY8" fmla="*/ 554373 h 2457060"/>
                <a:gd name="csX9" fmla="*/ 940384 w 1201096"/>
                <a:gd name="csY9" fmla="*/ 438342 h 2457060"/>
                <a:gd name="csX10" fmla="*/ 809287 w 1201096"/>
                <a:gd name="csY10" fmla="*/ 400665 h 2457060"/>
                <a:gd name="csX11" fmla="*/ 607421 w 1201096"/>
                <a:gd name="csY11" fmla="*/ 376634 h 2457060"/>
                <a:gd name="csX12" fmla="*/ 607421 w 1201096"/>
                <a:gd name="csY12" fmla="*/ 0 h 2457060"/>
                <a:gd name="csX13" fmla="*/ 841723 w 1201096"/>
                <a:gd name="csY13" fmla="*/ 83121 h 2457060"/>
                <a:gd name="csX14" fmla="*/ 993885 w 1201096"/>
                <a:gd name="csY14" fmla="*/ 213441 h 2457060"/>
                <a:gd name="csX15" fmla="*/ 993885 w 1201096"/>
                <a:gd name="csY15" fmla="*/ 614783 h 2457060"/>
                <a:gd name="csX16" fmla="*/ 886446 w 1201096"/>
                <a:gd name="csY16" fmla="*/ 706800 h 2457060"/>
                <a:gd name="csX17" fmla="*/ 908667 w 1201096"/>
                <a:gd name="csY17" fmla="*/ 722261 h 2457060"/>
                <a:gd name="csX18" fmla="*/ 1118106 w 1201096"/>
                <a:gd name="csY18" fmla="*/ 1112343 h 2457060"/>
                <a:gd name="csX19" fmla="*/ 1201096 w 1201096"/>
                <a:gd name="csY19" fmla="*/ 2337302 h 2457060"/>
                <a:gd name="csX20" fmla="*/ 600548 w 1201096"/>
                <a:gd name="csY20" fmla="*/ 2457030 h 2457060"/>
                <a:gd name="csX21" fmla="*/ 0 w 1201096"/>
                <a:gd name="csY21" fmla="*/ 2337302 h 2457060"/>
                <a:gd name="csX22" fmla="*/ 82990 w 1201096"/>
                <a:gd name="csY22" fmla="*/ 1112343 h 2457060"/>
                <a:gd name="csX23" fmla="*/ 281882 w 1201096"/>
                <a:gd name="csY23" fmla="*/ 711505 h 2457060"/>
                <a:gd name="csX24" fmla="*/ 310536 w 1201096"/>
                <a:gd name="csY24" fmla="*/ 691503 h 2457060"/>
                <a:gd name="csX25" fmla="*/ 220958 w 1201096"/>
                <a:gd name="csY25" fmla="*/ 614783 h 2457060"/>
                <a:gd name="csX26" fmla="*/ 220958 w 1201096"/>
                <a:gd name="csY26" fmla="*/ 213441 h 2457060"/>
                <a:gd name="csX27" fmla="*/ 373120 w 1201096"/>
                <a:gd name="csY27" fmla="*/ 83121 h 2457060"/>
                <a:gd name="csX28" fmla="*/ 607421 w 1201096"/>
                <a:gd name="csY28" fmla="*/ 0 h 24570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1201096" h="2457060">
                  <a:moveTo>
                    <a:pt x="607421" y="376634"/>
                  </a:moveTo>
                  <a:cubicBezTo>
                    <a:pt x="534360" y="376634"/>
                    <a:pt x="461299" y="384644"/>
                    <a:pt x="405556" y="400665"/>
                  </a:cubicBezTo>
                  <a:lnTo>
                    <a:pt x="274458" y="438342"/>
                  </a:lnTo>
                  <a:cubicBezTo>
                    <a:pt x="162971" y="470383"/>
                    <a:pt x="162971" y="522331"/>
                    <a:pt x="274458" y="554373"/>
                  </a:cubicBezTo>
                  <a:cubicBezTo>
                    <a:pt x="291496" y="593621"/>
                    <a:pt x="344508" y="644341"/>
                    <a:pt x="376687" y="673829"/>
                  </a:cubicBezTo>
                  <a:lnTo>
                    <a:pt x="467533" y="731303"/>
                  </a:lnTo>
                  <a:cubicBezTo>
                    <a:pt x="544791" y="780180"/>
                    <a:pt x="670052" y="780180"/>
                    <a:pt x="747309" y="731303"/>
                  </a:cubicBezTo>
                  <a:lnTo>
                    <a:pt x="838156" y="673829"/>
                  </a:lnTo>
                  <a:lnTo>
                    <a:pt x="940384" y="554373"/>
                  </a:lnTo>
                  <a:cubicBezTo>
                    <a:pt x="1051871" y="522331"/>
                    <a:pt x="1051871" y="470383"/>
                    <a:pt x="940384" y="438342"/>
                  </a:cubicBezTo>
                  <a:lnTo>
                    <a:pt x="809287" y="400665"/>
                  </a:lnTo>
                  <a:cubicBezTo>
                    <a:pt x="753544" y="384644"/>
                    <a:pt x="680482" y="376634"/>
                    <a:pt x="607421" y="376634"/>
                  </a:cubicBezTo>
                  <a:close/>
                  <a:moveTo>
                    <a:pt x="607421" y="0"/>
                  </a:moveTo>
                  <a:cubicBezTo>
                    <a:pt x="692222" y="0"/>
                    <a:pt x="777023" y="27707"/>
                    <a:pt x="841723" y="83121"/>
                  </a:cubicBezTo>
                  <a:lnTo>
                    <a:pt x="993885" y="213441"/>
                  </a:lnTo>
                  <a:cubicBezTo>
                    <a:pt x="1123286" y="324269"/>
                    <a:pt x="1123286" y="503955"/>
                    <a:pt x="993885" y="614783"/>
                  </a:cubicBezTo>
                  <a:lnTo>
                    <a:pt x="886446" y="706800"/>
                  </a:lnTo>
                  <a:lnTo>
                    <a:pt x="908667" y="722261"/>
                  </a:lnTo>
                  <a:cubicBezTo>
                    <a:pt x="1028715" y="814950"/>
                    <a:pt x="1118106" y="924990"/>
                    <a:pt x="1118106" y="1112343"/>
                  </a:cubicBezTo>
                  <a:lnTo>
                    <a:pt x="1201096" y="2337302"/>
                  </a:lnTo>
                  <a:cubicBezTo>
                    <a:pt x="1023138" y="2443806"/>
                    <a:pt x="756281" y="2457817"/>
                    <a:pt x="600548" y="2457030"/>
                  </a:cubicBezTo>
                  <a:cubicBezTo>
                    <a:pt x="444815" y="2456244"/>
                    <a:pt x="200183" y="2429007"/>
                    <a:pt x="0" y="2337302"/>
                  </a:cubicBezTo>
                  <a:lnTo>
                    <a:pt x="82990" y="1112343"/>
                  </a:lnTo>
                  <a:cubicBezTo>
                    <a:pt x="82990" y="924990"/>
                    <a:pt x="164345" y="806755"/>
                    <a:pt x="281882" y="711505"/>
                  </a:cubicBezTo>
                  <a:lnTo>
                    <a:pt x="310536" y="691503"/>
                  </a:lnTo>
                  <a:lnTo>
                    <a:pt x="220958" y="614783"/>
                  </a:lnTo>
                  <a:cubicBezTo>
                    <a:pt x="91557" y="503955"/>
                    <a:pt x="91557" y="324269"/>
                    <a:pt x="220958" y="213441"/>
                  </a:cubicBezTo>
                  <a:lnTo>
                    <a:pt x="373120" y="83121"/>
                  </a:lnTo>
                  <a:cubicBezTo>
                    <a:pt x="437820" y="27707"/>
                    <a:pt x="522621" y="0"/>
                    <a:pt x="607421" y="0"/>
                  </a:cubicBezTo>
                  <a:close/>
                </a:path>
              </a:pathLst>
            </a:custGeom>
            <a:solidFill>
              <a:srgbClr val="006699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BAA7D1DA-3BEE-FDE5-4BCA-929B87FA055A}"/>
                </a:ext>
              </a:extLst>
            </p:cNvPr>
            <p:cNvSpPr/>
            <p:nvPr/>
          </p:nvSpPr>
          <p:spPr bwMode="auto">
            <a:xfrm>
              <a:off x="4895981" y="4612912"/>
              <a:ext cx="136701" cy="1821908"/>
            </a:xfrm>
            <a:prstGeom prst="round2SameRect">
              <a:avLst>
                <a:gd name="adj1" fmla="val 16667"/>
                <a:gd name="adj2" fmla="val 17353"/>
              </a:avLst>
            </a:prstGeom>
            <a:solidFill>
              <a:srgbClr val="006699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5" name="四角形: 角を丸くする 504">
              <a:extLst>
                <a:ext uri="{FF2B5EF4-FFF2-40B4-BE49-F238E27FC236}">
                  <a16:creationId xmlns:a16="http://schemas.microsoft.com/office/drawing/2014/main" id="{AADC4767-2DC0-B5E0-D93F-86D8AA824628}"/>
                </a:ext>
              </a:extLst>
            </p:cNvPr>
            <p:cNvSpPr/>
            <p:nvPr/>
          </p:nvSpPr>
          <p:spPr bwMode="auto">
            <a:xfrm>
              <a:off x="4741690" y="4832943"/>
              <a:ext cx="436315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6" name="矢印: 五方向 505">
              <a:extLst>
                <a:ext uri="{FF2B5EF4-FFF2-40B4-BE49-F238E27FC236}">
                  <a16:creationId xmlns:a16="http://schemas.microsoft.com/office/drawing/2014/main" id="{F7E7F7F8-836E-C3E1-661D-7124499998C8}"/>
                </a:ext>
              </a:extLst>
            </p:cNvPr>
            <p:cNvSpPr/>
            <p:nvPr/>
          </p:nvSpPr>
          <p:spPr bwMode="auto">
            <a:xfrm rot="10800000">
              <a:off x="4621883" y="4800659"/>
              <a:ext cx="183484" cy="131407"/>
            </a:xfrm>
            <a:prstGeom prst="homePlat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1030D652-9340-4385-A9CA-675C177F0F97}"/>
                </a:ext>
              </a:extLst>
            </p:cNvPr>
            <p:cNvSpPr/>
            <p:nvPr/>
          </p:nvSpPr>
          <p:spPr bwMode="auto">
            <a:xfrm>
              <a:off x="5139644" y="4794454"/>
              <a:ext cx="137247" cy="137247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8" name="四角形: 角を丸くする 507">
              <a:extLst>
                <a:ext uri="{FF2B5EF4-FFF2-40B4-BE49-F238E27FC236}">
                  <a16:creationId xmlns:a16="http://schemas.microsoft.com/office/drawing/2014/main" id="{77C45146-477B-386E-D259-7D6820117A03}"/>
                </a:ext>
              </a:extLst>
            </p:cNvPr>
            <p:cNvSpPr/>
            <p:nvPr/>
          </p:nvSpPr>
          <p:spPr bwMode="auto">
            <a:xfrm rot="18900000">
              <a:off x="4925241" y="4828611"/>
              <a:ext cx="160367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9" name="四角形: 角を丸くする 508">
              <a:extLst>
                <a:ext uri="{FF2B5EF4-FFF2-40B4-BE49-F238E27FC236}">
                  <a16:creationId xmlns:a16="http://schemas.microsoft.com/office/drawing/2014/main" id="{F001F62F-6C92-2A5A-BE7B-99F376A727C2}"/>
                </a:ext>
              </a:extLst>
            </p:cNvPr>
            <p:cNvSpPr/>
            <p:nvPr/>
          </p:nvSpPr>
          <p:spPr bwMode="auto">
            <a:xfrm>
              <a:off x="4741690" y="5143015"/>
              <a:ext cx="436315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0" name="矢印: 五方向 509">
              <a:extLst>
                <a:ext uri="{FF2B5EF4-FFF2-40B4-BE49-F238E27FC236}">
                  <a16:creationId xmlns:a16="http://schemas.microsoft.com/office/drawing/2014/main" id="{41267525-DE92-5E0A-4178-1151C3BA57CF}"/>
                </a:ext>
              </a:extLst>
            </p:cNvPr>
            <p:cNvSpPr/>
            <p:nvPr/>
          </p:nvSpPr>
          <p:spPr bwMode="auto">
            <a:xfrm rot="10800000">
              <a:off x="4621883" y="5110731"/>
              <a:ext cx="183484" cy="131407"/>
            </a:xfrm>
            <a:prstGeom prst="homePlat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3609C9FD-6321-600E-3819-0B78AA58C2F9}"/>
                </a:ext>
              </a:extLst>
            </p:cNvPr>
            <p:cNvSpPr/>
            <p:nvPr/>
          </p:nvSpPr>
          <p:spPr bwMode="auto">
            <a:xfrm>
              <a:off x="5139644" y="5104526"/>
              <a:ext cx="137247" cy="137247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2" name="四角形: 角を丸くする 511">
              <a:extLst>
                <a:ext uri="{FF2B5EF4-FFF2-40B4-BE49-F238E27FC236}">
                  <a16:creationId xmlns:a16="http://schemas.microsoft.com/office/drawing/2014/main" id="{24399123-4FDC-451B-E42A-7A967F95B660}"/>
                </a:ext>
              </a:extLst>
            </p:cNvPr>
            <p:cNvSpPr/>
            <p:nvPr/>
          </p:nvSpPr>
          <p:spPr bwMode="auto">
            <a:xfrm rot="18900000">
              <a:off x="4925241" y="5138683"/>
              <a:ext cx="160367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3" name="四角形: 角を丸くする 512">
              <a:extLst>
                <a:ext uri="{FF2B5EF4-FFF2-40B4-BE49-F238E27FC236}">
                  <a16:creationId xmlns:a16="http://schemas.microsoft.com/office/drawing/2014/main" id="{3A7E0A2B-28A1-61CE-9489-2E6CE897927D}"/>
                </a:ext>
              </a:extLst>
            </p:cNvPr>
            <p:cNvSpPr/>
            <p:nvPr/>
          </p:nvSpPr>
          <p:spPr bwMode="auto">
            <a:xfrm>
              <a:off x="4741690" y="5445462"/>
              <a:ext cx="436315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4" name="矢印: 五方向 513">
              <a:extLst>
                <a:ext uri="{FF2B5EF4-FFF2-40B4-BE49-F238E27FC236}">
                  <a16:creationId xmlns:a16="http://schemas.microsoft.com/office/drawing/2014/main" id="{0877FA51-BC88-3707-5D29-382CB831DB37}"/>
                </a:ext>
              </a:extLst>
            </p:cNvPr>
            <p:cNvSpPr/>
            <p:nvPr/>
          </p:nvSpPr>
          <p:spPr bwMode="auto">
            <a:xfrm rot="10800000">
              <a:off x="4621883" y="5413178"/>
              <a:ext cx="183484" cy="131407"/>
            </a:xfrm>
            <a:prstGeom prst="homePlat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877E7D66-E291-9F1C-0049-0C5B00E74747}"/>
                </a:ext>
              </a:extLst>
            </p:cNvPr>
            <p:cNvSpPr/>
            <p:nvPr/>
          </p:nvSpPr>
          <p:spPr bwMode="auto">
            <a:xfrm>
              <a:off x="5139644" y="5406973"/>
              <a:ext cx="137247" cy="137247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6" name="四角形: 角を丸くする 515">
              <a:extLst>
                <a:ext uri="{FF2B5EF4-FFF2-40B4-BE49-F238E27FC236}">
                  <a16:creationId xmlns:a16="http://schemas.microsoft.com/office/drawing/2014/main" id="{FDBDD256-6D4F-D0AF-7739-ADC368E53C80}"/>
                </a:ext>
              </a:extLst>
            </p:cNvPr>
            <p:cNvSpPr/>
            <p:nvPr/>
          </p:nvSpPr>
          <p:spPr bwMode="auto">
            <a:xfrm rot="18900000">
              <a:off x="4925241" y="5441130"/>
              <a:ext cx="160367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7" name="四角形: 角を丸くする 516">
              <a:extLst>
                <a:ext uri="{FF2B5EF4-FFF2-40B4-BE49-F238E27FC236}">
                  <a16:creationId xmlns:a16="http://schemas.microsoft.com/office/drawing/2014/main" id="{F47A4329-8230-5DF6-736D-FC2C88C885DF}"/>
                </a:ext>
              </a:extLst>
            </p:cNvPr>
            <p:cNvSpPr/>
            <p:nvPr/>
          </p:nvSpPr>
          <p:spPr bwMode="auto">
            <a:xfrm>
              <a:off x="4741690" y="5750450"/>
              <a:ext cx="436315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8" name="矢印: 五方向 517">
              <a:extLst>
                <a:ext uri="{FF2B5EF4-FFF2-40B4-BE49-F238E27FC236}">
                  <a16:creationId xmlns:a16="http://schemas.microsoft.com/office/drawing/2014/main" id="{B5FEFA96-76C5-7D52-FA22-6E62F0D8BDD6}"/>
                </a:ext>
              </a:extLst>
            </p:cNvPr>
            <p:cNvSpPr/>
            <p:nvPr/>
          </p:nvSpPr>
          <p:spPr bwMode="auto">
            <a:xfrm rot="10800000">
              <a:off x="4621883" y="5718166"/>
              <a:ext cx="183484" cy="131407"/>
            </a:xfrm>
            <a:prstGeom prst="homePlat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698477ED-F5C1-694F-6B31-E5E31275674F}"/>
                </a:ext>
              </a:extLst>
            </p:cNvPr>
            <p:cNvSpPr/>
            <p:nvPr/>
          </p:nvSpPr>
          <p:spPr bwMode="auto">
            <a:xfrm>
              <a:off x="5139644" y="5711961"/>
              <a:ext cx="137247" cy="137247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0" name="四角形: 角を丸くする 519">
              <a:extLst>
                <a:ext uri="{FF2B5EF4-FFF2-40B4-BE49-F238E27FC236}">
                  <a16:creationId xmlns:a16="http://schemas.microsoft.com/office/drawing/2014/main" id="{56EC66D6-A221-F374-92E8-6B8F31BA46E4}"/>
                </a:ext>
              </a:extLst>
            </p:cNvPr>
            <p:cNvSpPr/>
            <p:nvPr/>
          </p:nvSpPr>
          <p:spPr bwMode="auto">
            <a:xfrm rot="18900000">
              <a:off x="4925241" y="5746118"/>
              <a:ext cx="160367" cy="6353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F80353B1-D358-4525-F556-AE0DE9287DFE}"/>
              </a:ext>
            </a:extLst>
          </p:cNvPr>
          <p:cNvGrpSpPr/>
          <p:nvPr/>
        </p:nvGrpSpPr>
        <p:grpSpPr>
          <a:xfrm>
            <a:off x="6933220" y="4183410"/>
            <a:ext cx="1927564" cy="2032660"/>
            <a:chOff x="5302816" y="1559252"/>
            <a:chExt cx="1805976" cy="1904442"/>
          </a:xfrm>
          <a:solidFill>
            <a:srgbClr val="FF7C80"/>
          </a:solidFill>
        </p:grpSpPr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10B55DCF-146C-A115-120B-BCFC0C4FB4C7}"/>
                </a:ext>
              </a:extLst>
            </p:cNvPr>
            <p:cNvSpPr/>
            <p:nvPr/>
          </p:nvSpPr>
          <p:spPr bwMode="auto">
            <a:xfrm rot="997515">
              <a:off x="5525502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1BD6A61C-62CC-1FB5-2263-AEC0F7CE371F}"/>
                </a:ext>
              </a:extLst>
            </p:cNvPr>
            <p:cNvSpPr/>
            <p:nvPr/>
          </p:nvSpPr>
          <p:spPr bwMode="auto">
            <a:xfrm rot="20700000" flipH="1">
              <a:off x="6616857" y="179436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B4504227-DC7E-AAE8-3B0C-449293BE1A5D}"/>
                </a:ext>
              </a:extLst>
            </p:cNvPr>
            <p:cNvSpPr/>
            <p:nvPr/>
          </p:nvSpPr>
          <p:spPr bwMode="auto">
            <a:xfrm rot="900000">
              <a:off x="5302816" y="2835658"/>
              <a:ext cx="365900" cy="196933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D5287D9F-4E31-365F-CB5C-A5D2C2C13378}"/>
                </a:ext>
              </a:extLst>
            </p:cNvPr>
            <p:cNvSpPr/>
            <p:nvPr/>
          </p:nvSpPr>
          <p:spPr bwMode="auto">
            <a:xfrm rot="20700000">
              <a:off x="6742892" y="2835657"/>
              <a:ext cx="365900" cy="196933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FEED769B-2FFA-CE8C-6B39-8E46C00BA4DF}"/>
                </a:ext>
              </a:extLst>
            </p:cNvPr>
            <p:cNvSpPr/>
            <p:nvPr/>
          </p:nvSpPr>
          <p:spPr bwMode="auto">
            <a:xfrm>
              <a:off x="5610429" y="1624373"/>
              <a:ext cx="1201096" cy="1839321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742775 w 1201096"/>
                <a:gd name="csY2" fmla="*/ 102177 h 1578486"/>
                <a:gd name="csX3" fmla="*/ 775603 w 1201096"/>
                <a:gd name="csY3" fmla="*/ 10278 h 1578486"/>
                <a:gd name="csX4" fmla="*/ 780574 w 1201096"/>
                <a:gd name="csY4" fmla="*/ 13213 h 1578486"/>
                <a:gd name="csX5" fmla="*/ 1118106 w 1201096"/>
                <a:gd name="csY5" fmla="*/ 424465 h 1578486"/>
                <a:gd name="csX6" fmla="*/ 1201096 w 1201096"/>
                <a:gd name="csY6" fmla="*/ 1475712 h 1578486"/>
                <a:gd name="csX7" fmla="*/ 600548 w 1201096"/>
                <a:gd name="csY7" fmla="*/ 1578461 h 1578486"/>
                <a:gd name="csX8" fmla="*/ 0 w 1201096"/>
                <a:gd name="csY8" fmla="*/ 1475712 h 1578486"/>
                <a:gd name="csX9" fmla="*/ 82990 w 1201096"/>
                <a:gd name="csY9" fmla="*/ 424465 h 1578486"/>
                <a:gd name="csX10" fmla="*/ 409807 w 1201096"/>
                <a:gd name="csY10" fmla="*/ 3836 h 1578486"/>
                <a:gd name="csX11" fmla="*/ 417357 w 1201096"/>
                <a:gd name="csY11" fmla="*/ 0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504001" y="112958"/>
                    <a:pt x="688469" y="116452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lnTo>
                    <a:pt x="417357" y="0"/>
                  </a:lnTo>
                  <a:close/>
                </a:path>
              </a:pathLst>
            </a:custGeom>
            <a:solidFill>
              <a:srgbClr val="FF7C8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9DF2FCC3-F7F4-4E4A-5E50-4BB08EEFA234}"/>
                </a:ext>
              </a:extLst>
            </p:cNvPr>
            <p:cNvSpPr/>
            <p:nvPr/>
          </p:nvSpPr>
          <p:spPr bwMode="auto">
            <a:xfrm>
              <a:off x="6161298" y="2414499"/>
              <a:ext cx="133704" cy="133704"/>
            </a:xfrm>
            <a:prstGeom prst="ellipse">
              <a:avLst/>
            </a:prstGeom>
            <a:solidFill>
              <a:srgbClr val="FF00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4D49B49B-7A57-CF09-29E2-E1C3A9DEB203}"/>
                </a:ext>
              </a:extLst>
            </p:cNvPr>
            <p:cNvSpPr/>
            <p:nvPr/>
          </p:nvSpPr>
          <p:spPr bwMode="auto">
            <a:xfrm>
              <a:off x="6161298" y="2719294"/>
              <a:ext cx="133704" cy="133704"/>
            </a:xfrm>
            <a:prstGeom prst="ellipse">
              <a:avLst/>
            </a:prstGeom>
            <a:solidFill>
              <a:srgbClr val="FF00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F5F16484-0D48-A641-9D43-57A496DD756F}"/>
                </a:ext>
              </a:extLst>
            </p:cNvPr>
            <p:cNvSpPr/>
            <p:nvPr/>
          </p:nvSpPr>
          <p:spPr bwMode="auto">
            <a:xfrm>
              <a:off x="5710523" y="2700338"/>
              <a:ext cx="275218" cy="92424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F2218801-C788-EF64-1D3E-268B928A5CE3}"/>
                </a:ext>
              </a:extLst>
            </p:cNvPr>
            <p:cNvSpPr/>
            <p:nvPr/>
          </p:nvSpPr>
          <p:spPr bwMode="auto">
            <a:xfrm>
              <a:off x="6439317" y="2700338"/>
              <a:ext cx="275218" cy="92424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1EAB78C4-B014-61BB-DD4C-C3B97F10EBCF}"/>
                </a:ext>
              </a:extLst>
            </p:cNvPr>
            <p:cNvSpPr/>
            <p:nvPr/>
          </p:nvSpPr>
          <p:spPr bwMode="auto">
            <a:xfrm>
              <a:off x="6161298" y="3032641"/>
              <a:ext cx="133704" cy="133704"/>
            </a:xfrm>
            <a:prstGeom prst="ellipse">
              <a:avLst/>
            </a:prstGeom>
            <a:solidFill>
              <a:srgbClr val="FF00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3ACDBD73-BE80-21CA-9115-93AFE2683AA9}"/>
                </a:ext>
              </a:extLst>
            </p:cNvPr>
            <p:cNvSpPr/>
            <p:nvPr/>
          </p:nvSpPr>
          <p:spPr bwMode="auto">
            <a:xfrm>
              <a:off x="6109855" y="1925187"/>
              <a:ext cx="219508" cy="233328"/>
            </a:xfrm>
            <a:custGeom>
              <a:avLst/>
              <a:gdLst>
                <a:gd name="csX0" fmla="*/ 230357 w 460713"/>
                <a:gd name="csY0" fmla="*/ 0 h 397166"/>
                <a:gd name="csX1" fmla="*/ 460713 w 460713"/>
                <a:gd name="csY1" fmla="*/ 397166 h 397166"/>
                <a:gd name="csX2" fmla="*/ 377846 w 460713"/>
                <a:gd name="csY2" fmla="*/ 397166 h 397166"/>
                <a:gd name="csX3" fmla="*/ 230357 w 460713"/>
                <a:gd name="csY3" fmla="*/ 142875 h 397166"/>
                <a:gd name="csX4" fmla="*/ 82868 w 460713"/>
                <a:gd name="csY4" fmla="*/ 397166 h 397166"/>
                <a:gd name="csX5" fmla="*/ 0 w 460713"/>
                <a:gd name="csY5" fmla="*/ 397166 h 3971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460713" h="397166">
                  <a:moveTo>
                    <a:pt x="230357" y="0"/>
                  </a:moveTo>
                  <a:lnTo>
                    <a:pt x="460713" y="397166"/>
                  </a:lnTo>
                  <a:lnTo>
                    <a:pt x="377846" y="397166"/>
                  </a:lnTo>
                  <a:lnTo>
                    <a:pt x="230357" y="142875"/>
                  </a:lnTo>
                  <a:lnTo>
                    <a:pt x="82868" y="397166"/>
                  </a:lnTo>
                  <a:lnTo>
                    <a:pt x="0" y="397166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33" name="星: 10 pt 532">
              <a:extLst>
                <a:ext uri="{FF2B5EF4-FFF2-40B4-BE49-F238E27FC236}">
                  <a16:creationId xmlns:a16="http://schemas.microsoft.com/office/drawing/2014/main" id="{C3D292D6-D06A-C9FA-EE0E-E9B43A2E889F}"/>
                </a:ext>
              </a:extLst>
            </p:cNvPr>
            <p:cNvSpPr/>
            <p:nvPr/>
          </p:nvSpPr>
          <p:spPr bwMode="auto">
            <a:xfrm>
              <a:off x="6016041" y="2105803"/>
              <a:ext cx="219040" cy="219038"/>
            </a:xfrm>
            <a:prstGeom prst="star10">
              <a:avLst/>
            </a:prstGeom>
            <a:solidFill>
              <a:srgbClr val="FFCCCC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4" name="星: 10 pt 533">
              <a:extLst>
                <a:ext uri="{FF2B5EF4-FFF2-40B4-BE49-F238E27FC236}">
                  <a16:creationId xmlns:a16="http://schemas.microsoft.com/office/drawing/2014/main" id="{80644641-46AD-2A70-554D-AC9476486B92}"/>
                </a:ext>
              </a:extLst>
            </p:cNvPr>
            <p:cNvSpPr/>
            <p:nvPr/>
          </p:nvSpPr>
          <p:spPr bwMode="auto">
            <a:xfrm>
              <a:off x="6201779" y="2110566"/>
              <a:ext cx="219040" cy="219038"/>
            </a:xfrm>
            <a:prstGeom prst="star10">
              <a:avLst/>
            </a:prstGeom>
            <a:solidFill>
              <a:srgbClr val="FFCCCC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8FEB8335-B728-39DE-C87E-0723C22EBAFE}"/>
                </a:ext>
              </a:extLst>
            </p:cNvPr>
            <p:cNvSpPr/>
            <p:nvPr/>
          </p:nvSpPr>
          <p:spPr bwMode="auto">
            <a:xfrm>
              <a:off x="5813920" y="1559252"/>
              <a:ext cx="807860" cy="452194"/>
            </a:xfrm>
            <a:custGeom>
              <a:avLst/>
              <a:gdLst>
                <a:gd name="csX0" fmla="*/ 602063 w 1204126"/>
                <a:gd name="csY0" fmla="*/ 0 h 1204126"/>
                <a:gd name="csX1" fmla="*/ 893811 w 1204126"/>
                <a:gd name="csY1" fmla="*/ 120846 h 1204126"/>
                <a:gd name="csX2" fmla="*/ 1083281 w 1204126"/>
                <a:gd name="csY2" fmla="*/ 310315 h 1204126"/>
                <a:gd name="csX3" fmla="*/ 1083281 w 1204126"/>
                <a:gd name="csY3" fmla="*/ 893811 h 1204126"/>
                <a:gd name="csX4" fmla="*/ 893811 w 1204126"/>
                <a:gd name="csY4" fmla="*/ 1083280 h 1204126"/>
                <a:gd name="csX5" fmla="*/ 310315 w 1204126"/>
                <a:gd name="csY5" fmla="*/ 1083280 h 1204126"/>
                <a:gd name="csX6" fmla="*/ 120846 w 1204126"/>
                <a:gd name="csY6" fmla="*/ 893811 h 1204126"/>
                <a:gd name="csX7" fmla="*/ 120846 w 1204126"/>
                <a:gd name="csY7" fmla="*/ 310315 h 1204126"/>
                <a:gd name="csX8" fmla="*/ 310315 w 1204126"/>
                <a:gd name="csY8" fmla="*/ 120846 h 1204126"/>
                <a:gd name="csX9" fmla="*/ 602063 w 1204126"/>
                <a:gd name="csY9" fmla="*/ 0 h 12041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204126" h="1204126">
                  <a:moveTo>
                    <a:pt x="602063" y="0"/>
                  </a:moveTo>
                  <a:cubicBezTo>
                    <a:pt x="707655" y="0"/>
                    <a:pt x="813248" y="40282"/>
                    <a:pt x="893811" y="120846"/>
                  </a:cubicBezTo>
                  <a:lnTo>
                    <a:pt x="1083281" y="310315"/>
                  </a:lnTo>
                  <a:cubicBezTo>
                    <a:pt x="1244408" y="471443"/>
                    <a:pt x="1244408" y="732683"/>
                    <a:pt x="1083281" y="893811"/>
                  </a:cubicBezTo>
                  <a:lnTo>
                    <a:pt x="893811" y="1083280"/>
                  </a:lnTo>
                  <a:cubicBezTo>
                    <a:pt x="732684" y="1244408"/>
                    <a:pt x="471443" y="1244408"/>
                    <a:pt x="310315" y="1083280"/>
                  </a:cubicBezTo>
                  <a:lnTo>
                    <a:pt x="120846" y="893811"/>
                  </a:lnTo>
                  <a:cubicBezTo>
                    <a:pt x="-40282" y="732683"/>
                    <a:pt x="-40282" y="471443"/>
                    <a:pt x="120846" y="310315"/>
                  </a:cubicBezTo>
                  <a:lnTo>
                    <a:pt x="310315" y="120846"/>
                  </a:lnTo>
                  <a:cubicBezTo>
                    <a:pt x="390879" y="40282"/>
                    <a:pt x="496471" y="0"/>
                    <a:pt x="602063" y="0"/>
                  </a:cubicBezTo>
                  <a:close/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3F5F7CE9-7DA3-1125-007D-F3E84CBFB300}"/>
                </a:ext>
              </a:extLst>
            </p:cNvPr>
            <p:cNvSpPr/>
            <p:nvPr/>
          </p:nvSpPr>
          <p:spPr bwMode="auto">
            <a:xfrm>
              <a:off x="6012523" y="1630987"/>
              <a:ext cx="418484" cy="195908"/>
            </a:xfrm>
            <a:prstGeom prst="ellipse">
              <a:avLst/>
            </a:prstGeom>
            <a:solidFill>
              <a:srgbClr val="FF00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676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1B6C3-9BCD-DD9C-5F3E-0AB047B34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4DA7238-1455-5CE7-CDF0-C70F9922AF6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コートのイラスト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AB4B54-F23E-C4B5-7CFA-B8C1AB9134D5}"/>
              </a:ext>
            </a:extLst>
          </p:cNvPr>
          <p:cNvGrpSpPr/>
          <p:nvPr/>
        </p:nvGrpSpPr>
        <p:grpSpPr>
          <a:xfrm>
            <a:off x="3926145" y="4043434"/>
            <a:ext cx="2053710" cy="2011738"/>
            <a:chOff x="4568345" y="1949265"/>
            <a:chExt cx="1654231" cy="1620425"/>
          </a:xfrm>
          <a:solidFill>
            <a:srgbClr val="0070C0"/>
          </a:solidFill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C62E728-D57F-C680-27E5-69AEF4BB8424}"/>
                </a:ext>
              </a:extLst>
            </p:cNvPr>
            <p:cNvSpPr/>
            <p:nvPr/>
          </p:nvSpPr>
          <p:spPr bwMode="auto">
            <a:xfrm rot="10800000">
              <a:off x="5195177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00206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7BB808F-EE54-4D7E-DCA9-89B8C60BBC11}"/>
                </a:ext>
              </a:extLst>
            </p:cNvPr>
            <p:cNvSpPr/>
            <p:nvPr/>
          </p:nvSpPr>
          <p:spPr bwMode="auto">
            <a:xfrm rot="997515">
              <a:off x="4702105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F57AF01-9035-7A52-6407-8BADED71656D}"/>
                </a:ext>
              </a:extLst>
            </p:cNvPr>
            <p:cNvSpPr/>
            <p:nvPr/>
          </p:nvSpPr>
          <p:spPr bwMode="auto">
            <a:xfrm rot="20700000" flipH="1">
              <a:off x="5793460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1C8BF57-7385-5BFD-B810-B57A74EDD49D}"/>
                </a:ext>
              </a:extLst>
            </p:cNvPr>
            <p:cNvSpPr/>
            <p:nvPr/>
          </p:nvSpPr>
          <p:spPr bwMode="auto">
            <a:xfrm>
              <a:off x="4787032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AB39A0D-B886-62BF-B1CE-B53FE822DBF3}"/>
                </a:ext>
              </a:extLst>
            </p:cNvPr>
            <p:cNvSpPr/>
            <p:nvPr/>
          </p:nvSpPr>
          <p:spPr bwMode="auto">
            <a:xfrm>
              <a:off x="5165726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3BDBC92-3525-8718-067E-ECDC0D3BEF5E}"/>
                </a:ext>
              </a:extLst>
            </p:cNvPr>
            <p:cNvSpPr/>
            <p:nvPr/>
          </p:nvSpPr>
          <p:spPr bwMode="auto">
            <a:xfrm>
              <a:off x="5032596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CE5926C-982E-AE1C-17CB-AE31A42ACB85}"/>
                </a:ext>
              </a:extLst>
            </p:cNvPr>
            <p:cNvSpPr/>
            <p:nvPr/>
          </p:nvSpPr>
          <p:spPr bwMode="auto">
            <a:xfrm flipH="1">
              <a:off x="5184995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7F74A885-3945-3EBF-FA5D-49D58AC8EB86}"/>
                </a:ext>
              </a:extLst>
            </p:cNvPr>
            <p:cNvSpPr/>
            <p:nvPr/>
          </p:nvSpPr>
          <p:spPr bwMode="auto">
            <a:xfrm>
              <a:off x="5248313" y="2735299"/>
              <a:ext cx="92178" cy="92178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D2FC8B0-069C-35AA-1200-34ECA5CBBE92}"/>
                </a:ext>
              </a:extLst>
            </p:cNvPr>
            <p:cNvSpPr/>
            <p:nvPr/>
          </p:nvSpPr>
          <p:spPr bwMode="auto">
            <a:xfrm>
              <a:off x="5248313" y="3083656"/>
              <a:ext cx="92178" cy="92178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EF88A5A-2EA5-EE39-285E-9DDADAB2F112}"/>
                </a:ext>
              </a:extLst>
            </p:cNvPr>
            <p:cNvSpPr/>
            <p:nvPr/>
          </p:nvSpPr>
          <p:spPr bwMode="auto">
            <a:xfrm>
              <a:off x="5434491" y="2735299"/>
              <a:ext cx="92178" cy="92178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704CF87F-B02C-9278-F5A4-C35CB0DFAECD}"/>
                </a:ext>
              </a:extLst>
            </p:cNvPr>
            <p:cNvSpPr/>
            <p:nvPr/>
          </p:nvSpPr>
          <p:spPr bwMode="auto">
            <a:xfrm>
              <a:off x="5434491" y="3083656"/>
              <a:ext cx="92178" cy="92178"/>
            </a:xfrm>
            <a:prstGeom prst="ellipse">
              <a:avLst/>
            </a:prstGeom>
            <a:solidFill>
              <a:srgbClr val="FFC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520D79C4-B6F0-2F62-37E5-DF005BC74503}"/>
                </a:ext>
              </a:extLst>
            </p:cNvPr>
            <p:cNvSpPr/>
            <p:nvPr/>
          </p:nvSpPr>
          <p:spPr bwMode="auto">
            <a:xfrm>
              <a:off x="4905046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263618DC-B339-836E-07AA-E0747788638C}"/>
                </a:ext>
              </a:extLst>
            </p:cNvPr>
            <p:cNvSpPr/>
            <p:nvPr/>
          </p:nvSpPr>
          <p:spPr bwMode="auto">
            <a:xfrm>
              <a:off x="5676571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C7698DCA-22FE-0A08-E73A-9C75D4BF7FA4}"/>
                </a:ext>
              </a:extLst>
            </p:cNvPr>
            <p:cNvSpPr/>
            <p:nvPr/>
          </p:nvSpPr>
          <p:spPr bwMode="auto">
            <a:xfrm rot="6417742">
              <a:off x="4601123" y="3025496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C9116A79-A9BD-70D3-E5A4-F27045F2B1E0}"/>
                </a:ext>
              </a:extLst>
            </p:cNvPr>
            <p:cNvSpPr/>
            <p:nvPr/>
          </p:nvSpPr>
          <p:spPr bwMode="auto">
            <a:xfrm rot="15182258" flipH="1">
              <a:off x="6081466" y="3046927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72E95C9-8390-2F9C-5B4D-FC20E72B753D}"/>
              </a:ext>
            </a:extLst>
          </p:cNvPr>
          <p:cNvGrpSpPr/>
          <p:nvPr/>
        </p:nvGrpSpPr>
        <p:grpSpPr>
          <a:xfrm flipH="1">
            <a:off x="1139761" y="4052976"/>
            <a:ext cx="1725668" cy="2011738"/>
            <a:chOff x="1474044" y="1949265"/>
            <a:chExt cx="1390001" cy="1620425"/>
          </a:xfrm>
          <a:solidFill>
            <a:srgbClr val="FF7C80"/>
          </a:solidFill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36D8F80-4082-86A2-F42B-A52AB55F38FF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00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7FC60BA-676F-3DCF-3A68-D6EA719AE2D5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10181900-905D-0AEE-62C5-E3F6408F211B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503C3B0B-344C-7573-C373-55625EB3F139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CCE3A99-8D71-554B-DF83-0619F5B2A3D7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11F9B6B3-8ABD-72BC-DAC0-9C43C3F8C081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50592994-797B-9664-2666-76ACA6BF795B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E772DB60-2B77-E7EC-38EF-19444E633BCC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8B82B45E-38FC-8DE3-6317-1C3CE1C4DF86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03B112A7-777E-85D5-1EDB-37F86D8D38C5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5133BCB3-413E-689D-D6F9-76A8DF10AE3D}"/>
              </a:ext>
            </a:extLst>
          </p:cNvPr>
          <p:cNvGrpSpPr/>
          <p:nvPr/>
        </p:nvGrpSpPr>
        <p:grpSpPr>
          <a:xfrm>
            <a:off x="6718762" y="4160520"/>
            <a:ext cx="2415832" cy="1761764"/>
            <a:chOff x="5424263" y="4411987"/>
            <a:chExt cx="1945915" cy="1419074"/>
          </a:xfrm>
          <a:solidFill>
            <a:srgbClr val="CC6600"/>
          </a:solidFill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C6C1013-0DCB-D316-DD24-84E1734704C7}"/>
                </a:ext>
              </a:extLst>
            </p:cNvPr>
            <p:cNvSpPr/>
            <p:nvPr/>
          </p:nvSpPr>
          <p:spPr bwMode="auto">
            <a:xfrm>
              <a:off x="5563868" y="4503725"/>
              <a:ext cx="1675132" cy="1265536"/>
            </a:xfrm>
            <a:custGeom>
              <a:avLst/>
              <a:gdLst>
                <a:gd name="csX0" fmla="*/ 963694 w 1453219"/>
                <a:gd name="csY0" fmla="*/ 0 h 1087140"/>
                <a:gd name="csX1" fmla="*/ 1453219 w 1453219"/>
                <a:gd name="csY1" fmla="*/ 1007340 h 1087140"/>
                <a:gd name="csX2" fmla="*/ 726610 w 1453219"/>
                <a:gd name="csY2" fmla="*/ 1087140 h 1087140"/>
                <a:gd name="csX3" fmla="*/ 0 w 1453219"/>
                <a:gd name="csY3" fmla="*/ 1007340 h 1087140"/>
                <a:gd name="csX4" fmla="*/ 489526 w 1453219"/>
                <a:gd name="csY4" fmla="*/ 1 h 1087140"/>
                <a:gd name="csX5" fmla="*/ 545185 w 1453219"/>
                <a:gd name="csY5" fmla="*/ 17712 h 1087140"/>
                <a:gd name="csX6" fmla="*/ 726609 w 1453219"/>
                <a:gd name="csY6" fmla="*/ 39187 h 1087140"/>
                <a:gd name="csX7" fmla="*/ 908033 w 1453219"/>
                <a:gd name="csY7" fmla="*/ 17712 h 1087140"/>
                <a:gd name="csX8" fmla="*/ 963694 w 1453219"/>
                <a:gd name="csY8" fmla="*/ 0 h 1087140"/>
                <a:gd name="csX0" fmla="*/ 963694 w 1453219"/>
                <a:gd name="csY0" fmla="*/ 0 h 1087664"/>
                <a:gd name="csX1" fmla="*/ 1453219 w 1453219"/>
                <a:gd name="csY1" fmla="*/ 1007340 h 1087664"/>
                <a:gd name="csX2" fmla="*/ 726610 w 1453219"/>
                <a:gd name="csY2" fmla="*/ 1087140 h 1087664"/>
                <a:gd name="csX3" fmla="*/ 0 w 1453219"/>
                <a:gd name="csY3" fmla="*/ 1007340 h 1087664"/>
                <a:gd name="csX4" fmla="*/ 489526 w 1453219"/>
                <a:gd name="csY4" fmla="*/ 1 h 1087664"/>
                <a:gd name="csX5" fmla="*/ 545185 w 1453219"/>
                <a:gd name="csY5" fmla="*/ 17712 h 1087664"/>
                <a:gd name="csX6" fmla="*/ 726609 w 1453219"/>
                <a:gd name="csY6" fmla="*/ 39187 h 1087664"/>
                <a:gd name="csX7" fmla="*/ 908033 w 1453219"/>
                <a:gd name="csY7" fmla="*/ 17712 h 1087664"/>
                <a:gd name="csX8" fmla="*/ 963694 w 1453219"/>
                <a:gd name="csY8" fmla="*/ 0 h 1087664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453219" h="1087261">
                  <a:moveTo>
                    <a:pt x="963694" y="0"/>
                  </a:moveTo>
                  <a:cubicBezTo>
                    <a:pt x="1126869" y="335780"/>
                    <a:pt x="1201216" y="679419"/>
                    <a:pt x="1453219" y="1007340"/>
                  </a:cubicBezTo>
                  <a:cubicBezTo>
                    <a:pt x="1237210" y="1067278"/>
                    <a:pt x="1114068" y="1089114"/>
                    <a:pt x="726610" y="1087140"/>
                  </a:cubicBezTo>
                  <a:cubicBezTo>
                    <a:pt x="339152" y="1085166"/>
                    <a:pt x="204103" y="1057752"/>
                    <a:pt x="0" y="1007340"/>
                  </a:cubicBezTo>
                  <a:cubicBezTo>
                    <a:pt x="245807" y="675490"/>
                    <a:pt x="326351" y="335781"/>
                    <a:pt x="489526" y="1"/>
                  </a:cubicBezTo>
                  <a:lnTo>
                    <a:pt x="545185" y="17712"/>
                  </a:lnTo>
                  <a:cubicBezTo>
                    <a:pt x="600947" y="31541"/>
                    <a:pt x="662255" y="39187"/>
                    <a:pt x="726609" y="39187"/>
                  </a:cubicBezTo>
                  <a:cubicBezTo>
                    <a:pt x="790963" y="39187"/>
                    <a:pt x="852271" y="31541"/>
                    <a:pt x="908033" y="17712"/>
                  </a:cubicBezTo>
                  <a:lnTo>
                    <a:pt x="963694" y="0"/>
                  </a:lnTo>
                  <a:close/>
                </a:path>
              </a:pathLst>
            </a:custGeom>
            <a:gradFill>
              <a:gsLst>
                <a:gs pos="0">
                  <a:srgbClr val="FFFFCC"/>
                </a:gs>
                <a:gs pos="100000">
                  <a:srgbClr val="FFCC66"/>
                </a:gs>
              </a:gsLst>
              <a:lin ang="5400000" scaled="1"/>
            </a:gra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53EEFF4-418B-D63A-6769-204A9B21BF10}"/>
                </a:ext>
              </a:extLst>
            </p:cNvPr>
            <p:cNvSpPr/>
            <p:nvPr/>
          </p:nvSpPr>
          <p:spPr bwMode="auto">
            <a:xfrm rot="1989994">
              <a:off x="5700728" y="4411988"/>
              <a:ext cx="338614" cy="1030749"/>
            </a:xfrm>
            <a:custGeom>
              <a:avLst/>
              <a:gdLst>
                <a:gd name="csX0" fmla="*/ 963694 w 1453219"/>
                <a:gd name="csY0" fmla="*/ 0 h 1087140"/>
                <a:gd name="csX1" fmla="*/ 1453219 w 1453219"/>
                <a:gd name="csY1" fmla="*/ 1007340 h 1087140"/>
                <a:gd name="csX2" fmla="*/ 726610 w 1453219"/>
                <a:gd name="csY2" fmla="*/ 1087140 h 1087140"/>
                <a:gd name="csX3" fmla="*/ 0 w 1453219"/>
                <a:gd name="csY3" fmla="*/ 1007340 h 1087140"/>
                <a:gd name="csX4" fmla="*/ 489526 w 1453219"/>
                <a:gd name="csY4" fmla="*/ 1 h 1087140"/>
                <a:gd name="csX5" fmla="*/ 545185 w 1453219"/>
                <a:gd name="csY5" fmla="*/ 17712 h 1087140"/>
                <a:gd name="csX6" fmla="*/ 726609 w 1453219"/>
                <a:gd name="csY6" fmla="*/ 39187 h 1087140"/>
                <a:gd name="csX7" fmla="*/ 908033 w 1453219"/>
                <a:gd name="csY7" fmla="*/ 17712 h 1087140"/>
                <a:gd name="csX8" fmla="*/ 963694 w 1453219"/>
                <a:gd name="csY8" fmla="*/ 0 h 1087140"/>
                <a:gd name="csX0" fmla="*/ 963694 w 1453219"/>
                <a:gd name="csY0" fmla="*/ 0 h 1087664"/>
                <a:gd name="csX1" fmla="*/ 1453219 w 1453219"/>
                <a:gd name="csY1" fmla="*/ 1007340 h 1087664"/>
                <a:gd name="csX2" fmla="*/ 726610 w 1453219"/>
                <a:gd name="csY2" fmla="*/ 1087140 h 1087664"/>
                <a:gd name="csX3" fmla="*/ 0 w 1453219"/>
                <a:gd name="csY3" fmla="*/ 1007340 h 1087664"/>
                <a:gd name="csX4" fmla="*/ 489526 w 1453219"/>
                <a:gd name="csY4" fmla="*/ 1 h 1087664"/>
                <a:gd name="csX5" fmla="*/ 545185 w 1453219"/>
                <a:gd name="csY5" fmla="*/ 17712 h 1087664"/>
                <a:gd name="csX6" fmla="*/ 726609 w 1453219"/>
                <a:gd name="csY6" fmla="*/ 39187 h 1087664"/>
                <a:gd name="csX7" fmla="*/ 908033 w 1453219"/>
                <a:gd name="csY7" fmla="*/ 17712 h 1087664"/>
                <a:gd name="csX8" fmla="*/ 963694 w 1453219"/>
                <a:gd name="csY8" fmla="*/ 0 h 1087664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908033 w 1453219"/>
                <a:gd name="csY6" fmla="*/ 17712 h 1087261"/>
                <a:gd name="csX7" fmla="*/ 963694 w 1453219"/>
                <a:gd name="csY7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908033 w 1453219"/>
                <a:gd name="csY5" fmla="*/ 17712 h 1087261"/>
                <a:gd name="csX6" fmla="*/ 963694 w 1453219"/>
                <a:gd name="csY6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963694 w 1453219"/>
                <a:gd name="csY5" fmla="*/ 0 h 1087261"/>
                <a:gd name="csX0" fmla="*/ 963694 w 1453219"/>
                <a:gd name="csY0" fmla="*/ 56262 h 1143523"/>
                <a:gd name="csX1" fmla="*/ 1453219 w 1453219"/>
                <a:gd name="csY1" fmla="*/ 1063602 h 1143523"/>
                <a:gd name="csX2" fmla="*/ 726610 w 1453219"/>
                <a:gd name="csY2" fmla="*/ 1143402 h 1143523"/>
                <a:gd name="csX3" fmla="*/ 0 w 1453219"/>
                <a:gd name="csY3" fmla="*/ 1063602 h 1143523"/>
                <a:gd name="csX4" fmla="*/ 489526 w 1453219"/>
                <a:gd name="csY4" fmla="*/ 56263 h 1143523"/>
                <a:gd name="csX5" fmla="*/ 738055 w 1453219"/>
                <a:gd name="csY5" fmla="*/ 1 h 1143523"/>
                <a:gd name="csX6" fmla="*/ 963694 w 1453219"/>
                <a:gd name="csY6" fmla="*/ 56262 h 1143523"/>
                <a:gd name="csX0" fmla="*/ 738055 w 1453219"/>
                <a:gd name="csY0" fmla="*/ 0 h 1143522"/>
                <a:gd name="csX1" fmla="*/ 963694 w 1453219"/>
                <a:gd name="csY1" fmla="*/ 56261 h 1143522"/>
                <a:gd name="csX2" fmla="*/ 1453219 w 1453219"/>
                <a:gd name="csY2" fmla="*/ 1063601 h 1143522"/>
                <a:gd name="csX3" fmla="*/ 726610 w 1453219"/>
                <a:gd name="csY3" fmla="*/ 1143401 h 1143522"/>
                <a:gd name="csX4" fmla="*/ 0 w 1453219"/>
                <a:gd name="csY4" fmla="*/ 1063601 h 1143522"/>
                <a:gd name="csX5" fmla="*/ 489526 w 1453219"/>
                <a:gd name="csY5" fmla="*/ 56262 h 1143522"/>
                <a:gd name="csX6" fmla="*/ 1130485 w 1453219"/>
                <a:gd name="csY6" fmla="*/ 96726 h 1143522"/>
                <a:gd name="csX0" fmla="*/ 738055 w 1453219"/>
                <a:gd name="csY0" fmla="*/ 0 h 1143522"/>
                <a:gd name="csX1" fmla="*/ 963694 w 1453219"/>
                <a:gd name="csY1" fmla="*/ 56261 h 1143522"/>
                <a:gd name="csX2" fmla="*/ 1453219 w 1453219"/>
                <a:gd name="csY2" fmla="*/ 1063601 h 1143522"/>
                <a:gd name="csX3" fmla="*/ 726610 w 1453219"/>
                <a:gd name="csY3" fmla="*/ 1143401 h 1143522"/>
                <a:gd name="csX4" fmla="*/ 0 w 1453219"/>
                <a:gd name="csY4" fmla="*/ 1063601 h 1143522"/>
                <a:gd name="csX5" fmla="*/ 489526 w 1453219"/>
                <a:gd name="csY5" fmla="*/ 56262 h 1143522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0" fmla="*/ 1046751 w 1453219"/>
                <a:gd name="csY0" fmla="*/ 206287 h 1087260"/>
                <a:gd name="csX1" fmla="*/ 1453219 w 1453219"/>
                <a:gd name="csY1" fmla="*/ 1007339 h 1087260"/>
                <a:gd name="csX2" fmla="*/ 726610 w 1453219"/>
                <a:gd name="csY2" fmla="*/ 1087139 h 1087260"/>
                <a:gd name="csX3" fmla="*/ 0 w 1453219"/>
                <a:gd name="csY3" fmla="*/ 1007339 h 1087260"/>
                <a:gd name="csX4" fmla="*/ 489526 w 1453219"/>
                <a:gd name="csY4" fmla="*/ 0 h 1087260"/>
                <a:gd name="csX0" fmla="*/ 1151360 w 1453219"/>
                <a:gd name="csY0" fmla="*/ 213509 h 1087260"/>
                <a:gd name="csX1" fmla="*/ 1453219 w 1453219"/>
                <a:gd name="csY1" fmla="*/ 1007339 h 1087260"/>
                <a:gd name="csX2" fmla="*/ 726610 w 1453219"/>
                <a:gd name="csY2" fmla="*/ 1087139 h 1087260"/>
                <a:gd name="csX3" fmla="*/ 0 w 1453219"/>
                <a:gd name="csY3" fmla="*/ 1007339 h 1087260"/>
                <a:gd name="csX4" fmla="*/ 489526 w 1453219"/>
                <a:gd name="csY4" fmla="*/ 0 h 1087260"/>
                <a:gd name="csX0" fmla="*/ 1151360 w 1453219"/>
                <a:gd name="csY0" fmla="*/ 216580 h 1090331"/>
                <a:gd name="csX1" fmla="*/ 1453219 w 1453219"/>
                <a:gd name="csY1" fmla="*/ 1010410 h 1090331"/>
                <a:gd name="csX2" fmla="*/ 726610 w 1453219"/>
                <a:gd name="csY2" fmla="*/ 1090210 h 1090331"/>
                <a:gd name="csX3" fmla="*/ 0 w 1453219"/>
                <a:gd name="csY3" fmla="*/ 1010410 h 1090331"/>
                <a:gd name="csX4" fmla="*/ 676716 w 1453219"/>
                <a:gd name="csY4" fmla="*/ 0 h 10903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53219" h="1090331">
                  <a:moveTo>
                    <a:pt x="1151360" y="216580"/>
                  </a:moveTo>
                  <a:cubicBezTo>
                    <a:pt x="1314535" y="552360"/>
                    <a:pt x="1201216" y="682489"/>
                    <a:pt x="1453219" y="1010410"/>
                  </a:cubicBezTo>
                  <a:cubicBezTo>
                    <a:pt x="1237210" y="1070348"/>
                    <a:pt x="1114068" y="1092184"/>
                    <a:pt x="726610" y="1090210"/>
                  </a:cubicBezTo>
                  <a:cubicBezTo>
                    <a:pt x="339152" y="1088236"/>
                    <a:pt x="204103" y="1060822"/>
                    <a:pt x="0" y="1010410"/>
                  </a:cubicBezTo>
                  <a:cubicBezTo>
                    <a:pt x="245807" y="678560"/>
                    <a:pt x="513541" y="335780"/>
                    <a:pt x="676716" y="0"/>
                  </a:cubicBezTo>
                </a:path>
              </a:pathLst>
            </a:custGeom>
            <a:gradFill>
              <a:gsLst>
                <a:gs pos="0">
                  <a:srgbClr val="FFFFCC"/>
                </a:gs>
                <a:gs pos="100000">
                  <a:srgbClr val="FFCC66"/>
                </a:gs>
              </a:gsLst>
              <a:lin ang="5400000" scaled="1"/>
            </a:gra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64D04FC-B514-42C8-40F1-87D09F09AA46}"/>
                </a:ext>
              </a:extLst>
            </p:cNvPr>
            <p:cNvSpPr/>
            <p:nvPr/>
          </p:nvSpPr>
          <p:spPr bwMode="auto">
            <a:xfrm>
              <a:off x="5424263" y="5153136"/>
              <a:ext cx="409577" cy="278608"/>
            </a:xfrm>
            <a:custGeom>
              <a:avLst/>
              <a:gdLst>
                <a:gd name="csX0" fmla="*/ 53579 w 409577"/>
                <a:gd name="csY0" fmla="*/ 0 h 278608"/>
                <a:gd name="csX1" fmla="*/ 107158 w 409577"/>
                <a:gd name="csY1" fmla="*/ 53579 h 278608"/>
                <a:gd name="csX2" fmla="*/ 102693 w 409577"/>
                <a:gd name="csY2" fmla="*/ 64358 h 278608"/>
                <a:gd name="csX3" fmla="*/ 115278 w 409577"/>
                <a:gd name="csY3" fmla="*/ 72843 h 278608"/>
                <a:gd name="csX4" fmla="*/ 130971 w 409577"/>
                <a:gd name="csY4" fmla="*/ 110729 h 278608"/>
                <a:gd name="csX5" fmla="*/ 129864 w 409577"/>
                <a:gd name="csY5" fmla="*/ 113400 h 278608"/>
                <a:gd name="csX6" fmla="*/ 131584 w 409577"/>
                <a:gd name="csY6" fmla="*/ 113747 h 278608"/>
                <a:gd name="csX7" fmla="*/ 155157 w 409577"/>
                <a:gd name="csY7" fmla="*/ 133159 h 278608"/>
                <a:gd name="csX8" fmla="*/ 159238 w 409577"/>
                <a:gd name="csY8" fmla="*/ 146519 h 278608"/>
                <a:gd name="csX9" fmla="*/ 165498 w 409577"/>
                <a:gd name="csY9" fmla="*/ 145256 h 278608"/>
                <a:gd name="csX10" fmla="*/ 203384 w 409577"/>
                <a:gd name="csY10" fmla="*/ 160949 h 278608"/>
                <a:gd name="csX11" fmla="*/ 205970 w 409577"/>
                <a:gd name="csY11" fmla="*/ 167192 h 278608"/>
                <a:gd name="csX12" fmla="*/ 220266 w 409577"/>
                <a:gd name="csY12" fmla="*/ 164306 h 278608"/>
                <a:gd name="csX13" fmla="*/ 258152 w 409577"/>
                <a:gd name="csY13" fmla="*/ 179999 h 278608"/>
                <a:gd name="csX14" fmla="*/ 258479 w 409577"/>
                <a:gd name="csY14" fmla="*/ 180789 h 278608"/>
                <a:gd name="csX15" fmla="*/ 266085 w 409577"/>
                <a:gd name="csY15" fmla="*/ 175661 h 278608"/>
                <a:gd name="csX16" fmla="*/ 286941 w 409577"/>
                <a:gd name="csY16" fmla="*/ 171450 h 278608"/>
                <a:gd name="csX17" fmla="*/ 307797 w 409577"/>
                <a:gd name="csY17" fmla="*/ 175661 h 278608"/>
                <a:gd name="csX18" fmla="*/ 317265 w 409577"/>
                <a:gd name="csY18" fmla="*/ 182044 h 278608"/>
                <a:gd name="csX19" fmla="*/ 318112 w 409577"/>
                <a:gd name="csY19" fmla="*/ 179999 h 278608"/>
                <a:gd name="csX20" fmla="*/ 355998 w 409577"/>
                <a:gd name="csY20" fmla="*/ 164306 h 278608"/>
                <a:gd name="csX21" fmla="*/ 409577 w 409577"/>
                <a:gd name="csY21" fmla="*/ 217885 h 278608"/>
                <a:gd name="csX22" fmla="*/ 355998 w 409577"/>
                <a:gd name="csY22" fmla="*/ 271464 h 278608"/>
                <a:gd name="csX23" fmla="*/ 335143 w 409577"/>
                <a:gd name="csY23" fmla="*/ 267254 h 278608"/>
                <a:gd name="csX24" fmla="*/ 325675 w 409577"/>
                <a:gd name="csY24" fmla="*/ 260870 h 278608"/>
                <a:gd name="csX25" fmla="*/ 324827 w 409577"/>
                <a:gd name="csY25" fmla="*/ 262915 h 278608"/>
                <a:gd name="csX26" fmla="*/ 286941 w 409577"/>
                <a:gd name="csY26" fmla="*/ 278608 h 278608"/>
                <a:gd name="csX27" fmla="*/ 249055 w 409577"/>
                <a:gd name="csY27" fmla="*/ 262915 h 278608"/>
                <a:gd name="csX28" fmla="*/ 248727 w 409577"/>
                <a:gd name="csY28" fmla="*/ 262125 h 278608"/>
                <a:gd name="csX29" fmla="*/ 241121 w 409577"/>
                <a:gd name="csY29" fmla="*/ 267254 h 278608"/>
                <a:gd name="csX30" fmla="*/ 220266 w 409577"/>
                <a:gd name="csY30" fmla="*/ 271464 h 278608"/>
                <a:gd name="csX31" fmla="*/ 182380 w 409577"/>
                <a:gd name="csY31" fmla="*/ 255771 h 278608"/>
                <a:gd name="csX32" fmla="*/ 179794 w 409577"/>
                <a:gd name="csY32" fmla="*/ 249528 h 278608"/>
                <a:gd name="csX33" fmla="*/ 165498 w 409577"/>
                <a:gd name="csY33" fmla="*/ 252414 h 278608"/>
                <a:gd name="csX34" fmla="*/ 127612 w 409577"/>
                <a:gd name="csY34" fmla="*/ 236721 h 278608"/>
                <a:gd name="csX35" fmla="*/ 118654 w 409577"/>
                <a:gd name="csY35" fmla="*/ 215095 h 278608"/>
                <a:gd name="csX36" fmla="*/ 110729 w 409577"/>
                <a:gd name="csY36" fmla="*/ 216695 h 278608"/>
                <a:gd name="csX37" fmla="*/ 57150 w 409577"/>
                <a:gd name="csY37" fmla="*/ 163116 h 278608"/>
                <a:gd name="csX38" fmla="*/ 58256 w 409577"/>
                <a:gd name="csY38" fmla="*/ 160444 h 278608"/>
                <a:gd name="csX39" fmla="*/ 56536 w 409577"/>
                <a:gd name="csY39" fmla="*/ 160097 h 278608"/>
                <a:gd name="csX40" fmla="*/ 23813 w 409577"/>
                <a:gd name="csY40" fmla="*/ 110729 h 278608"/>
                <a:gd name="csX41" fmla="*/ 28278 w 409577"/>
                <a:gd name="csY41" fmla="*/ 99950 h 278608"/>
                <a:gd name="csX42" fmla="*/ 15693 w 409577"/>
                <a:gd name="csY42" fmla="*/ 91465 h 278608"/>
                <a:gd name="csX43" fmla="*/ 0 w 409577"/>
                <a:gd name="csY43" fmla="*/ 53579 h 278608"/>
                <a:gd name="csX44" fmla="*/ 53579 w 409577"/>
                <a:gd name="csY44" fmla="*/ 0 h 2786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</a:cxnLst>
              <a:rect l="l" t="t" r="r" b="b"/>
              <a:pathLst>
                <a:path w="409577" h="278608">
                  <a:moveTo>
                    <a:pt x="53579" y="0"/>
                  </a:moveTo>
                  <a:cubicBezTo>
                    <a:pt x="83170" y="0"/>
                    <a:pt x="107158" y="23988"/>
                    <a:pt x="107158" y="53579"/>
                  </a:cubicBezTo>
                  <a:lnTo>
                    <a:pt x="102693" y="64358"/>
                  </a:lnTo>
                  <a:lnTo>
                    <a:pt x="115278" y="72843"/>
                  </a:lnTo>
                  <a:cubicBezTo>
                    <a:pt x="124974" y="82539"/>
                    <a:pt x="130971" y="95933"/>
                    <a:pt x="130971" y="110729"/>
                  </a:cubicBezTo>
                  <a:lnTo>
                    <a:pt x="129864" y="113400"/>
                  </a:lnTo>
                  <a:lnTo>
                    <a:pt x="131584" y="113747"/>
                  </a:lnTo>
                  <a:cubicBezTo>
                    <a:pt x="141200" y="117814"/>
                    <a:pt x="149380" y="124608"/>
                    <a:pt x="155157" y="133159"/>
                  </a:cubicBezTo>
                  <a:lnTo>
                    <a:pt x="159238" y="146519"/>
                  </a:lnTo>
                  <a:lnTo>
                    <a:pt x="165498" y="145256"/>
                  </a:lnTo>
                  <a:cubicBezTo>
                    <a:pt x="180293" y="145256"/>
                    <a:pt x="193688" y="151253"/>
                    <a:pt x="203384" y="160949"/>
                  </a:cubicBezTo>
                  <a:lnTo>
                    <a:pt x="205970" y="167192"/>
                  </a:lnTo>
                  <a:lnTo>
                    <a:pt x="220266" y="164306"/>
                  </a:lnTo>
                  <a:cubicBezTo>
                    <a:pt x="235061" y="164306"/>
                    <a:pt x="248456" y="170303"/>
                    <a:pt x="258152" y="179999"/>
                  </a:cubicBezTo>
                  <a:lnTo>
                    <a:pt x="258479" y="180789"/>
                  </a:lnTo>
                  <a:lnTo>
                    <a:pt x="266085" y="175661"/>
                  </a:lnTo>
                  <a:cubicBezTo>
                    <a:pt x="272495" y="172949"/>
                    <a:pt x="279543" y="171450"/>
                    <a:pt x="286941" y="171450"/>
                  </a:cubicBezTo>
                  <a:cubicBezTo>
                    <a:pt x="294338" y="171450"/>
                    <a:pt x="301386" y="172949"/>
                    <a:pt x="307797" y="175661"/>
                  </a:cubicBezTo>
                  <a:lnTo>
                    <a:pt x="317265" y="182044"/>
                  </a:lnTo>
                  <a:lnTo>
                    <a:pt x="318112" y="179999"/>
                  </a:lnTo>
                  <a:cubicBezTo>
                    <a:pt x="327808" y="170303"/>
                    <a:pt x="341203" y="164306"/>
                    <a:pt x="355998" y="164306"/>
                  </a:cubicBezTo>
                  <a:cubicBezTo>
                    <a:pt x="385589" y="164306"/>
                    <a:pt x="409577" y="188294"/>
                    <a:pt x="409577" y="217885"/>
                  </a:cubicBezTo>
                  <a:cubicBezTo>
                    <a:pt x="409577" y="247476"/>
                    <a:pt x="385589" y="271464"/>
                    <a:pt x="355998" y="271464"/>
                  </a:cubicBezTo>
                  <a:cubicBezTo>
                    <a:pt x="348601" y="271464"/>
                    <a:pt x="341553" y="269965"/>
                    <a:pt x="335143" y="267254"/>
                  </a:cubicBezTo>
                  <a:lnTo>
                    <a:pt x="325675" y="260870"/>
                  </a:lnTo>
                  <a:lnTo>
                    <a:pt x="324827" y="262915"/>
                  </a:lnTo>
                  <a:cubicBezTo>
                    <a:pt x="315131" y="272611"/>
                    <a:pt x="301736" y="278608"/>
                    <a:pt x="286941" y="278608"/>
                  </a:cubicBezTo>
                  <a:cubicBezTo>
                    <a:pt x="272145" y="278608"/>
                    <a:pt x="258751" y="272611"/>
                    <a:pt x="249055" y="262915"/>
                  </a:cubicBezTo>
                  <a:lnTo>
                    <a:pt x="248727" y="262125"/>
                  </a:lnTo>
                  <a:lnTo>
                    <a:pt x="241121" y="267254"/>
                  </a:lnTo>
                  <a:cubicBezTo>
                    <a:pt x="234711" y="269965"/>
                    <a:pt x="227664" y="271464"/>
                    <a:pt x="220266" y="271464"/>
                  </a:cubicBezTo>
                  <a:cubicBezTo>
                    <a:pt x="205470" y="271464"/>
                    <a:pt x="192076" y="265467"/>
                    <a:pt x="182380" y="255771"/>
                  </a:cubicBezTo>
                  <a:lnTo>
                    <a:pt x="179794" y="249528"/>
                  </a:lnTo>
                  <a:lnTo>
                    <a:pt x="165498" y="252414"/>
                  </a:lnTo>
                  <a:cubicBezTo>
                    <a:pt x="150702" y="252414"/>
                    <a:pt x="137308" y="246417"/>
                    <a:pt x="127612" y="236721"/>
                  </a:cubicBezTo>
                  <a:lnTo>
                    <a:pt x="118654" y="215095"/>
                  </a:lnTo>
                  <a:lnTo>
                    <a:pt x="110729" y="216695"/>
                  </a:lnTo>
                  <a:cubicBezTo>
                    <a:pt x="81138" y="216695"/>
                    <a:pt x="57150" y="192707"/>
                    <a:pt x="57150" y="163116"/>
                  </a:cubicBezTo>
                  <a:lnTo>
                    <a:pt x="58256" y="160444"/>
                  </a:lnTo>
                  <a:lnTo>
                    <a:pt x="56536" y="160097"/>
                  </a:lnTo>
                  <a:cubicBezTo>
                    <a:pt x="37306" y="151964"/>
                    <a:pt x="23813" y="132922"/>
                    <a:pt x="23813" y="110729"/>
                  </a:cubicBezTo>
                  <a:lnTo>
                    <a:pt x="28278" y="99950"/>
                  </a:lnTo>
                  <a:lnTo>
                    <a:pt x="15693" y="91465"/>
                  </a:lnTo>
                  <a:cubicBezTo>
                    <a:pt x="5997" y="81769"/>
                    <a:pt x="0" y="68374"/>
                    <a:pt x="0" y="53579"/>
                  </a:cubicBezTo>
                  <a:cubicBezTo>
                    <a:pt x="0" y="23988"/>
                    <a:pt x="23988" y="0"/>
                    <a:pt x="53579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33D8A32-1CA0-B14C-E7DE-78A03EA8CCC6}"/>
                </a:ext>
              </a:extLst>
            </p:cNvPr>
            <p:cNvSpPr/>
            <p:nvPr/>
          </p:nvSpPr>
          <p:spPr bwMode="auto">
            <a:xfrm>
              <a:off x="5509321" y="4413967"/>
              <a:ext cx="892113" cy="1417094"/>
            </a:xfrm>
            <a:custGeom>
              <a:avLst/>
              <a:gdLst>
                <a:gd name="csX0" fmla="*/ 621505 w 892113"/>
                <a:gd name="csY0" fmla="*/ 0 h 1417094"/>
                <a:gd name="csX1" fmla="*/ 666612 w 892113"/>
                <a:gd name="csY1" fmla="*/ 19782 h 1417094"/>
                <a:gd name="csX2" fmla="*/ 667546 w 892113"/>
                <a:gd name="csY2" fmla="*/ 21248 h 1417094"/>
                <a:gd name="csX3" fmla="*/ 683418 w 892113"/>
                <a:gd name="csY3" fmla="*/ 14287 h 1417094"/>
                <a:gd name="csX4" fmla="*/ 728525 w 892113"/>
                <a:gd name="csY4" fmla="*/ 34069 h 1417094"/>
                <a:gd name="csX5" fmla="*/ 733763 w 892113"/>
                <a:gd name="csY5" fmla="*/ 42294 h 1417094"/>
                <a:gd name="csX6" fmla="*/ 759618 w 892113"/>
                <a:gd name="csY6" fmla="*/ 30956 h 1417094"/>
                <a:gd name="csX7" fmla="*/ 804726 w 892113"/>
                <a:gd name="csY7" fmla="*/ 50738 h 1417094"/>
                <a:gd name="csX8" fmla="*/ 807085 w 892113"/>
                <a:gd name="csY8" fmla="*/ 54442 h 1417094"/>
                <a:gd name="csX9" fmla="*/ 825311 w 892113"/>
                <a:gd name="csY9" fmla="*/ 50083 h 1417094"/>
                <a:gd name="csX10" fmla="*/ 892113 w 892113"/>
                <a:gd name="csY10" fmla="*/ 129219 h 1417094"/>
                <a:gd name="csX11" fmla="*/ 878193 w 892113"/>
                <a:gd name="csY11" fmla="*/ 169029 h 1417094"/>
                <a:gd name="csX12" fmla="*/ 892113 w 892113"/>
                <a:gd name="csY12" fmla="*/ 208838 h 1417094"/>
                <a:gd name="csX13" fmla="*/ 878193 w 892113"/>
                <a:gd name="csY13" fmla="*/ 248648 h 1417094"/>
                <a:gd name="csX14" fmla="*/ 892113 w 892113"/>
                <a:gd name="csY14" fmla="*/ 288457 h 1417094"/>
                <a:gd name="csX15" fmla="*/ 878193 w 892113"/>
                <a:gd name="csY15" fmla="*/ 328267 h 1417094"/>
                <a:gd name="csX16" fmla="*/ 892113 w 892113"/>
                <a:gd name="csY16" fmla="*/ 368077 h 1417094"/>
                <a:gd name="csX17" fmla="*/ 878193 w 892113"/>
                <a:gd name="csY17" fmla="*/ 407886 h 1417094"/>
                <a:gd name="csX18" fmla="*/ 892113 w 892113"/>
                <a:gd name="csY18" fmla="*/ 447696 h 1417094"/>
                <a:gd name="csX19" fmla="*/ 878193 w 892113"/>
                <a:gd name="csY19" fmla="*/ 487505 h 1417094"/>
                <a:gd name="csX20" fmla="*/ 892113 w 892113"/>
                <a:gd name="csY20" fmla="*/ 527315 h 1417094"/>
                <a:gd name="csX21" fmla="*/ 878193 w 892113"/>
                <a:gd name="csY21" fmla="*/ 567125 h 1417094"/>
                <a:gd name="csX22" fmla="*/ 892113 w 892113"/>
                <a:gd name="csY22" fmla="*/ 606934 h 1417094"/>
                <a:gd name="csX23" fmla="*/ 878193 w 892113"/>
                <a:gd name="csY23" fmla="*/ 646744 h 1417094"/>
                <a:gd name="csX24" fmla="*/ 892113 w 892113"/>
                <a:gd name="csY24" fmla="*/ 686553 h 1417094"/>
                <a:gd name="csX25" fmla="*/ 878193 w 892113"/>
                <a:gd name="csY25" fmla="*/ 726363 h 1417094"/>
                <a:gd name="csX26" fmla="*/ 892113 w 892113"/>
                <a:gd name="csY26" fmla="*/ 766173 h 1417094"/>
                <a:gd name="csX27" fmla="*/ 878193 w 892113"/>
                <a:gd name="csY27" fmla="*/ 805982 h 1417094"/>
                <a:gd name="csX28" fmla="*/ 892113 w 892113"/>
                <a:gd name="csY28" fmla="*/ 845792 h 1417094"/>
                <a:gd name="csX29" fmla="*/ 878193 w 892113"/>
                <a:gd name="csY29" fmla="*/ 885602 h 1417094"/>
                <a:gd name="csX30" fmla="*/ 892113 w 892113"/>
                <a:gd name="csY30" fmla="*/ 925411 h 1417094"/>
                <a:gd name="csX31" fmla="*/ 878193 w 892113"/>
                <a:gd name="csY31" fmla="*/ 965221 h 1417094"/>
                <a:gd name="csX32" fmla="*/ 892113 w 892113"/>
                <a:gd name="csY32" fmla="*/ 1005030 h 1417094"/>
                <a:gd name="csX33" fmla="*/ 878193 w 892113"/>
                <a:gd name="csY33" fmla="*/ 1044840 h 1417094"/>
                <a:gd name="csX34" fmla="*/ 892113 w 892113"/>
                <a:gd name="csY34" fmla="*/ 1084650 h 1417094"/>
                <a:gd name="csX35" fmla="*/ 878193 w 892113"/>
                <a:gd name="csY35" fmla="*/ 1124459 h 1417094"/>
                <a:gd name="csX36" fmla="*/ 892113 w 892113"/>
                <a:gd name="csY36" fmla="*/ 1164269 h 1417094"/>
                <a:gd name="csX37" fmla="*/ 878193 w 892113"/>
                <a:gd name="csY37" fmla="*/ 1204078 h 1417094"/>
                <a:gd name="csX38" fmla="*/ 892113 w 892113"/>
                <a:gd name="csY38" fmla="*/ 1243888 h 1417094"/>
                <a:gd name="csX39" fmla="*/ 878195 w 892113"/>
                <a:gd name="csY39" fmla="*/ 1283693 h 1417094"/>
                <a:gd name="csX40" fmla="*/ 892113 w 892113"/>
                <a:gd name="csY40" fmla="*/ 1323497 h 1417094"/>
                <a:gd name="csX41" fmla="*/ 825311 w 892113"/>
                <a:gd name="csY41" fmla="*/ 1402633 h 1417094"/>
                <a:gd name="csX42" fmla="*/ 798382 w 892113"/>
                <a:gd name="csY42" fmla="*/ 1389419 h 1417094"/>
                <a:gd name="csX43" fmla="*/ 756995 w 892113"/>
                <a:gd name="csY43" fmla="*/ 1407569 h 1417094"/>
                <a:gd name="csX44" fmla="*/ 724050 w 892113"/>
                <a:gd name="csY44" fmla="*/ 1393121 h 1417094"/>
                <a:gd name="csX45" fmla="*/ 721381 w 892113"/>
                <a:gd name="csY45" fmla="*/ 1397312 h 1417094"/>
                <a:gd name="csX46" fmla="*/ 676274 w 892113"/>
                <a:gd name="csY46" fmla="*/ 1417094 h 1417094"/>
                <a:gd name="csX47" fmla="*/ 631166 w 892113"/>
                <a:gd name="csY47" fmla="*/ 1397312 h 1417094"/>
                <a:gd name="csX48" fmla="*/ 629280 w 892113"/>
                <a:gd name="csY48" fmla="*/ 1394350 h 1417094"/>
                <a:gd name="csX49" fmla="*/ 627393 w 892113"/>
                <a:gd name="csY49" fmla="*/ 1397312 h 1417094"/>
                <a:gd name="csX50" fmla="*/ 582286 w 892113"/>
                <a:gd name="csY50" fmla="*/ 1417094 h 1417094"/>
                <a:gd name="csX51" fmla="*/ 537666 w 892113"/>
                <a:gd name="csY51" fmla="*/ 1397526 h 1417094"/>
                <a:gd name="csX52" fmla="*/ 493048 w 892113"/>
                <a:gd name="csY52" fmla="*/ 1417093 h 1417094"/>
                <a:gd name="csX53" fmla="*/ 447940 w 892113"/>
                <a:gd name="csY53" fmla="*/ 1397311 h 1417094"/>
                <a:gd name="csX54" fmla="*/ 445655 w 892113"/>
                <a:gd name="csY54" fmla="*/ 1393723 h 1417094"/>
                <a:gd name="csX55" fmla="*/ 406949 w 892113"/>
                <a:gd name="csY55" fmla="*/ 1410698 h 1417094"/>
                <a:gd name="csX56" fmla="*/ 361841 w 892113"/>
                <a:gd name="csY56" fmla="*/ 1390916 h 1417094"/>
                <a:gd name="csX57" fmla="*/ 354004 w 892113"/>
                <a:gd name="csY57" fmla="*/ 1378609 h 1417094"/>
                <a:gd name="csX58" fmla="*/ 318843 w 892113"/>
                <a:gd name="csY58" fmla="*/ 1394029 h 1417094"/>
                <a:gd name="csX59" fmla="*/ 273735 w 892113"/>
                <a:gd name="csY59" fmla="*/ 1374247 h 1417094"/>
                <a:gd name="csX60" fmla="*/ 266418 w 892113"/>
                <a:gd name="csY60" fmla="*/ 1362757 h 1417094"/>
                <a:gd name="csX61" fmla="*/ 233119 w 892113"/>
                <a:gd name="csY61" fmla="*/ 1377360 h 1417094"/>
                <a:gd name="csX62" fmla="*/ 188011 w 892113"/>
                <a:gd name="csY62" fmla="*/ 1357578 h 1417094"/>
                <a:gd name="csX63" fmla="*/ 177804 w 892113"/>
                <a:gd name="csY63" fmla="*/ 1341549 h 1417094"/>
                <a:gd name="csX64" fmla="*/ 145011 w 892113"/>
                <a:gd name="csY64" fmla="*/ 1355930 h 1417094"/>
                <a:gd name="csX65" fmla="*/ 99903 w 892113"/>
                <a:gd name="csY65" fmla="*/ 1336148 h 1417094"/>
                <a:gd name="csX66" fmla="*/ 88456 w 892113"/>
                <a:gd name="csY66" fmla="*/ 1318172 h 1417094"/>
                <a:gd name="csX67" fmla="*/ 63792 w 892113"/>
                <a:gd name="csY67" fmla="*/ 1328988 h 1417094"/>
                <a:gd name="csX68" fmla="*/ 0 w 892113"/>
                <a:gd name="csY68" fmla="*/ 1261448 h 1417094"/>
                <a:gd name="csX69" fmla="*/ 63792 w 892113"/>
                <a:gd name="csY69" fmla="*/ 1193908 h 1417094"/>
                <a:gd name="csX70" fmla="*/ 108899 w 892113"/>
                <a:gd name="csY70" fmla="*/ 1213690 h 1417094"/>
                <a:gd name="csX71" fmla="*/ 120347 w 892113"/>
                <a:gd name="csY71" fmla="*/ 1231667 h 1417094"/>
                <a:gd name="csX72" fmla="*/ 145011 w 892113"/>
                <a:gd name="csY72" fmla="*/ 1220850 h 1417094"/>
                <a:gd name="csX73" fmla="*/ 190118 w 892113"/>
                <a:gd name="csY73" fmla="*/ 1240632 h 1417094"/>
                <a:gd name="csX74" fmla="*/ 200326 w 892113"/>
                <a:gd name="csY74" fmla="*/ 1256662 h 1417094"/>
                <a:gd name="csX75" fmla="*/ 233119 w 892113"/>
                <a:gd name="csY75" fmla="*/ 1242280 h 1417094"/>
                <a:gd name="csX76" fmla="*/ 278226 w 892113"/>
                <a:gd name="csY76" fmla="*/ 1262062 h 1417094"/>
                <a:gd name="csX77" fmla="*/ 285544 w 892113"/>
                <a:gd name="csY77" fmla="*/ 1273553 h 1417094"/>
                <a:gd name="csX78" fmla="*/ 318843 w 892113"/>
                <a:gd name="csY78" fmla="*/ 1258949 h 1417094"/>
                <a:gd name="csX79" fmla="*/ 363950 w 892113"/>
                <a:gd name="csY79" fmla="*/ 1278731 h 1417094"/>
                <a:gd name="csX80" fmla="*/ 371788 w 892113"/>
                <a:gd name="csY80" fmla="*/ 1291038 h 1417094"/>
                <a:gd name="csX81" fmla="*/ 406949 w 892113"/>
                <a:gd name="csY81" fmla="*/ 1275618 h 1417094"/>
                <a:gd name="csX82" fmla="*/ 452056 w 892113"/>
                <a:gd name="csY82" fmla="*/ 1295400 h 1417094"/>
                <a:gd name="csX83" fmla="*/ 454341 w 892113"/>
                <a:gd name="csY83" fmla="*/ 1298988 h 1417094"/>
                <a:gd name="csX84" fmla="*/ 493048 w 892113"/>
                <a:gd name="csY84" fmla="*/ 1282013 h 1417094"/>
                <a:gd name="csX85" fmla="*/ 537668 w 892113"/>
                <a:gd name="csY85" fmla="*/ 1301582 h 1417094"/>
                <a:gd name="csX86" fmla="*/ 582286 w 892113"/>
                <a:gd name="csY86" fmla="*/ 1282014 h 1417094"/>
                <a:gd name="csX87" fmla="*/ 627393 w 892113"/>
                <a:gd name="csY87" fmla="*/ 1301796 h 1417094"/>
                <a:gd name="csX88" fmla="*/ 629280 w 892113"/>
                <a:gd name="csY88" fmla="*/ 1304759 h 1417094"/>
                <a:gd name="csX89" fmla="*/ 631166 w 892113"/>
                <a:gd name="csY89" fmla="*/ 1301796 h 1417094"/>
                <a:gd name="csX90" fmla="*/ 676274 w 892113"/>
                <a:gd name="csY90" fmla="*/ 1282014 h 1417094"/>
                <a:gd name="csX91" fmla="*/ 709218 w 892113"/>
                <a:gd name="csY91" fmla="*/ 1296462 h 1417094"/>
                <a:gd name="csX92" fmla="*/ 711887 w 892113"/>
                <a:gd name="csY92" fmla="*/ 1292271 h 1417094"/>
                <a:gd name="csX93" fmla="*/ 756995 w 892113"/>
                <a:gd name="csY93" fmla="*/ 1272489 h 1417094"/>
                <a:gd name="csX94" fmla="*/ 770596 w 892113"/>
                <a:gd name="csY94" fmla="*/ 1278454 h 1417094"/>
                <a:gd name="csX95" fmla="*/ 758509 w 892113"/>
                <a:gd name="csY95" fmla="*/ 1243888 h 1417094"/>
                <a:gd name="csX96" fmla="*/ 772429 w 892113"/>
                <a:gd name="csY96" fmla="*/ 1204078 h 1417094"/>
                <a:gd name="csX97" fmla="*/ 758509 w 892113"/>
                <a:gd name="csY97" fmla="*/ 1164269 h 1417094"/>
                <a:gd name="csX98" fmla="*/ 772429 w 892113"/>
                <a:gd name="csY98" fmla="*/ 1124459 h 1417094"/>
                <a:gd name="csX99" fmla="*/ 758509 w 892113"/>
                <a:gd name="csY99" fmla="*/ 1084650 h 1417094"/>
                <a:gd name="csX100" fmla="*/ 772429 w 892113"/>
                <a:gd name="csY100" fmla="*/ 1044840 h 1417094"/>
                <a:gd name="csX101" fmla="*/ 758509 w 892113"/>
                <a:gd name="csY101" fmla="*/ 1005030 h 1417094"/>
                <a:gd name="csX102" fmla="*/ 772429 w 892113"/>
                <a:gd name="csY102" fmla="*/ 965221 h 1417094"/>
                <a:gd name="csX103" fmla="*/ 758509 w 892113"/>
                <a:gd name="csY103" fmla="*/ 925411 h 1417094"/>
                <a:gd name="csX104" fmla="*/ 772429 w 892113"/>
                <a:gd name="csY104" fmla="*/ 885602 h 1417094"/>
                <a:gd name="csX105" fmla="*/ 758509 w 892113"/>
                <a:gd name="csY105" fmla="*/ 845792 h 1417094"/>
                <a:gd name="csX106" fmla="*/ 772429 w 892113"/>
                <a:gd name="csY106" fmla="*/ 805982 h 1417094"/>
                <a:gd name="csX107" fmla="*/ 758509 w 892113"/>
                <a:gd name="csY107" fmla="*/ 766173 h 1417094"/>
                <a:gd name="csX108" fmla="*/ 772429 w 892113"/>
                <a:gd name="csY108" fmla="*/ 726363 h 1417094"/>
                <a:gd name="csX109" fmla="*/ 758509 w 892113"/>
                <a:gd name="csY109" fmla="*/ 686553 h 1417094"/>
                <a:gd name="csX110" fmla="*/ 772429 w 892113"/>
                <a:gd name="csY110" fmla="*/ 646744 h 1417094"/>
                <a:gd name="csX111" fmla="*/ 758509 w 892113"/>
                <a:gd name="csY111" fmla="*/ 606934 h 1417094"/>
                <a:gd name="csX112" fmla="*/ 772429 w 892113"/>
                <a:gd name="csY112" fmla="*/ 567125 h 1417094"/>
                <a:gd name="csX113" fmla="*/ 758509 w 892113"/>
                <a:gd name="csY113" fmla="*/ 527315 h 1417094"/>
                <a:gd name="csX114" fmla="*/ 772429 w 892113"/>
                <a:gd name="csY114" fmla="*/ 487505 h 1417094"/>
                <a:gd name="csX115" fmla="*/ 758509 w 892113"/>
                <a:gd name="csY115" fmla="*/ 447696 h 1417094"/>
                <a:gd name="csX116" fmla="*/ 772429 w 892113"/>
                <a:gd name="csY116" fmla="*/ 407886 h 1417094"/>
                <a:gd name="csX117" fmla="*/ 758509 w 892113"/>
                <a:gd name="csY117" fmla="*/ 368077 h 1417094"/>
                <a:gd name="csX118" fmla="*/ 772429 w 892113"/>
                <a:gd name="csY118" fmla="*/ 328267 h 1417094"/>
                <a:gd name="csX119" fmla="*/ 758509 w 892113"/>
                <a:gd name="csY119" fmla="*/ 288457 h 1417094"/>
                <a:gd name="csX120" fmla="*/ 772429 w 892113"/>
                <a:gd name="csY120" fmla="*/ 248648 h 1417094"/>
                <a:gd name="csX121" fmla="*/ 758509 w 892113"/>
                <a:gd name="csY121" fmla="*/ 208838 h 1417094"/>
                <a:gd name="csX122" fmla="*/ 772429 w 892113"/>
                <a:gd name="csY122" fmla="*/ 169029 h 1417094"/>
                <a:gd name="csX123" fmla="*/ 769819 w 892113"/>
                <a:gd name="csY123" fmla="*/ 161563 h 1417094"/>
                <a:gd name="csX124" fmla="*/ 759618 w 892113"/>
                <a:gd name="csY124" fmla="*/ 166036 h 1417094"/>
                <a:gd name="csX125" fmla="*/ 714510 w 892113"/>
                <a:gd name="csY125" fmla="*/ 146254 h 1417094"/>
                <a:gd name="csX126" fmla="*/ 709272 w 892113"/>
                <a:gd name="csY126" fmla="*/ 138029 h 1417094"/>
                <a:gd name="csX127" fmla="*/ 683418 w 892113"/>
                <a:gd name="csY127" fmla="*/ 149367 h 1417094"/>
                <a:gd name="csX128" fmla="*/ 638310 w 892113"/>
                <a:gd name="csY128" fmla="*/ 129585 h 1417094"/>
                <a:gd name="csX129" fmla="*/ 637377 w 892113"/>
                <a:gd name="csY129" fmla="*/ 128120 h 1417094"/>
                <a:gd name="csX130" fmla="*/ 621505 w 892113"/>
                <a:gd name="csY130" fmla="*/ 135080 h 1417094"/>
                <a:gd name="csX131" fmla="*/ 557713 w 892113"/>
                <a:gd name="csY131" fmla="*/ 67540 h 1417094"/>
                <a:gd name="csX132" fmla="*/ 621505 w 892113"/>
                <a:gd name="csY132" fmla="*/ 0 h 1417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</a:cxnLst>
              <a:rect l="l" t="t" r="r" b="b"/>
              <a:pathLst>
                <a:path w="892113" h="1417094">
                  <a:moveTo>
                    <a:pt x="621505" y="0"/>
                  </a:moveTo>
                  <a:cubicBezTo>
                    <a:pt x="639120" y="0"/>
                    <a:pt x="655068" y="7560"/>
                    <a:pt x="666612" y="19782"/>
                  </a:cubicBezTo>
                  <a:lnTo>
                    <a:pt x="667546" y="21248"/>
                  </a:lnTo>
                  <a:lnTo>
                    <a:pt x="683418" y="14287"/>
                  </a:lnTo>
                  <a:cubicBezTo>
                    <a:pt x="701033" y="14287"/>
                    <a:pt x="716981" y="21847"/>
                    <a:pt x="728525" y="34069"/>
                  </a:cubicBezTo>
                  <a:lnTo>
                    <a:pt x="733763" y="42294"/>
                  </a:lnTo>
                  <a:lnTo>
                    <a:pt x="759618" y="30956"/>
                  </a:lnTo>
                  <a:cubicBezTo>
                    <a:pt x="777234" y="30956"/>
                    <a:pt x="793182" y="38516"/>
                    <a:pt x="804726" y="50738"/>
                  </a:cubicBezTo>
                  <a:lnTo>
                    <a:pt x="807085" y="54442"/>
                  </a:lnTo>
                  <a:lnTo>
                    <a:pt x="825311" y="50083"/>
                  </a:lnTo>
                  <a:cubicBezTo>
                    <a:pt x="862204" y="50083"/>
                    <a:pt x="892113" y="85513"/>
                    <a:pt x="892113" y="129219"/>
                  </a:cubicBezTo>
                  <a:lnTo>
                    <a:pt x="878193" y="169029"/>
                  </a:lnTo>
                  <a:lnTo>
                    <a:pt x="892113" y="208838"/>
                  </a:lnTo>
                  <a:lnTo>
                    <a:pt x="878193" y="248648"/>
                  </a:lnTo>
                  <a:lnTo>
                    <a:pt x="892113" y="288457"/>
                  </a:lnTo>
                  <a:lnTo>
                    <a:pt x="878193" y="328267"/>
                  </a:lnTo>
                  <a:lnTo>
                    <a:pt x="892113" y="368077"/>
                  </a:lnTo>
                  <a:lnTo>
                    <a:pt x="878193" y="407886"/>
                  </a:lnTo>
                  <a:lnTo>
                    <a:pt x="892113" y="447696"/>
                  </a:lnTo>
                  <a:lnTo>
                    <a:pt x="878193" y="487505"/>
                  </a:lnTo>
                  <a:lnTo>
                    <a:pt x="892113" y="527315"/>
                  </a:lnTo>
                  <a:lnTo>
                    <a:pt x="878193" y="567125"/>
                  </a:lnTo>
                  <a:lnTo>
                    <a:pt x="892113" y="606934"/>
                  </a:lnTo>
                  <a:lnTo>
                    <a:pt x="878193" y="646744"/>
                  </a:lnTo>
                  <a:lnTo>
                    <a:pt x="892113" y="686553"/>
                  </a:lnTo>
                  <a:lnTo>
                    <a:pt x="878193" y="726363"/>
                  </a:lnTo>
                  <a:lnTo>
                    <a:pt x="892113" y="766173"/>
                  </a:lnTo>
                  <a:lnTo>
                    <a:pt x="878193" y="805982"/>
                  </a:lnTo>
                  <a:lnTo>
                    <a:pt x="892113" y="845792"/>
                  </a:lnTo>
                  <a:lnTo>
                    <a:pt x="878193" y="885602"/>
                  </a:lnTo>
                  <a:lnTo>
                    <a:pt x="892113" y="925411"/>
                  </a:lnTo>
                  <a:lnTo>
                    <a:pt x="878193" y="965221"/>
                  </a:lnTo>
                  <a:lnTo>
                    <a:pt x="892113" y="1005030"/>
                  </a:lnTo>
                  <a:lnTo>
                    <a:pt x="878193" y="1044840"/>
                  </a:lnTo>
                  <a:lnTo>
                    <a:pt x="892113" y="1084650"/>
                  </a:lnTo>
                  <a:lnTo>
                    <a:pt x="878193" y="1124459"/>
                  </a:lnTo>
                  <a:lnTo>
                    <a:pt x="892113" y="1164269"/>
                  </a:lnTo>
                  <a:lnTo>
                    <a:pt x="878193" y="1204078"/>
                  </a:lnTo>
                  <a:lnTo>
                    <a:pt x="892113" y="1243888"/>
                  </a:lnTo>
                  <a:lnTo>
                    <a:pt x="878195" y="1283693"/>
                  </a:lnTo>
                  <a:lnTo>
                    <a:pt x="892113" y="1323497"/>
                  </a:lnTo>
                  <a:cubicBezTo>
                    <a:pt x="892113" y="1367203"/>
                    <a:pt x="862204" y="1402633"/>
                    <a:pt x="825311" y="1402633"/>
                  </a:cubicBezTo>
                  <a:lnTo>
                    <a:pt x="798382" y="1389419"/>
                  </a:lnTo>
                  <a:lnTo>
                    <a:pt x="756995" y="1407569"/>
                  </a:lnTo>
                  <a:lnTo>
                    <a:pt x="724050" y="1393121"/>
                  </a:lnTo>
                  <a:lnTo>
                    <a:pt x="721381" y="1397312"/>
                  </a:lnTo>
                  <a:cubicBezTo>
                    <a:pt x="709837" y="1409535"/>
                    <a:pt x="693889" y="1417094"/>
                    <a:pt x="676274" y="1417094"/>
                  </a:cubicBezTo>
                  <a:cubicBezTo>
                    <a:pt x="658658" y="1417094"/>
                    <a:pt x="642710" y="1409535"/>
                    <a:pt x="631166" y="1397312"/>
                  </a:cubicBezTo>
                  <a:lnTo>
                    <a:pt x="629280" y="1394350"/>
                  </a:lnTo>
                  <a:lnTo>
                    <a:pt x="627393" y="1397312"/>
                  </a:lnTo>
                  <a:cubicBezTo>
                    <a:pt x="615849" y="1409535"/>
                    <a:pt x="599901" y="1417094"/>
                    <a:pt x="582286" y="1417094"/>
                  </a:cubicBezTo>
                  <a:lnTo>
                    <a:pt x="537666" y="1397526"/>
                  </a:lnTo>
                  <a:lnTo>
                    <a:pt x="493048" y="1417093"/>
                  </a:lnTo>
                  <a:cubicBezTo>
                    <a:pt x="475432" y="1417093"/>
                    <a:pt x="459484" y="1409534"/>
                    <a:pt x="447940" y="1397311"/>
                  </a:cubicBezTo>
                  <a:lnTo>
                    <a:pt x="445655" y="1393723"/>
                  </a:lnTo>
                  <a:lnTo>
                    <a:pt x="406949" y="1410698"/>
                  </a:lnTo>
                  <a:cubicBezTo>
                    <a:pt x="389333" y="1410698"/>
                    <a:pt x="373385" y="1403138"/>
                    <a:pt x="361841" y="1390916"/>
                  </a:cubicBezTo>
                  <a:lnTo>
                    <a:pt x="354004" y="1378609"/>
                  </a:lnTo>
                  <a:lnTo>
                    <a:pt x="318843" y="1394029"/>
                  </a:lnTo>
                  <a:cubicBezTo>
                    <a:pt x="301227" y="1394029"/>
                    <a:pt x="285279" y="1386469"/>
                    <a:pt x="273735" y="1374247"/>
                  </a:cubicBezTo>
                  <a:lnTo>
                    <a:pt x="266418" y="1362757"/>
                  </a:lnTo>
                  <a:lnTo>
                    <a:pt x="233119" y="1377360"/>
                  </a:lnTo>
                  <a:cubicBezTo>
                    <a:pt x="215503" y="1377360"/>
                    <a:pt x="199555" y="1369801"/>
                    <a:pt x="188011" y="1357578"/>
                  </a:cubicBezTo>
                  <a:lnTo>
                    <a:pt x="177804" y="1341549"/>
                  </a:lnTo>
                  <a:lnTo>
                    <a:pt x="145011" y="1355930"/>
                  </a:lnTo>
                  <a:cubicBezTo>
                    <a:pt x="127395" y="1355930"/>
                    <a:pt x="111447" y="1348370"/>
                    <a:pt x="99903" y="1336148"/>
                  </a:cubicBezTo>
                  <a:lnTo>
                    <a:pt x="88456" y="1318172"/>
                  </a:lnTo>
                  <a:lnTo>
                    <a:pt x="63792" y="1328988"/>
                  </a:lnTo>
                  <a:cubicBezTo>
                    <a:pt x="28561" y="1328988"/>
                    <a:pt x="0" y="1298749"/>
                    <a:pt x="0" y="1261448"/>
                  </a:cubicBezTo>
                  <a:cubicBezTo>
                    <a:pt x="0" y="1224147"/>
                    <a:pt x="28561" y="1193908"/>
                    <a:pt x="63792" y="1193908"/>
                  </a:cubicBezTo>
                  <a:cubicBezTo>
                    <a:pt x="81407" y="1193908"/>
                    <a:pt x="97355" y="1201468"/>
                    <a:pt x="108899" y="1213690"/>
                  </a:cubicBezTo>
                  <a:lnTo>
                    <a:pt x="120347" y="1231667"/>
                  </a:lnTo>
                  <a:lnTo>
                    <a:pt x="145011" y="1220850"/>
                  </a:lnTo>
                  <a:cubicBezTo>
                    <a:pt x="162626" y="1220850"/>
                    <a:pt x="178574" y="1228410"/>
                    <a:pt x="190118" y="1240632"/>
                  </a:cubicBezTo>
                  <a:lnTo>
                    <a:pt x="200326" y="1256662"/>
                  </a:lnTo>
                  <a:lnTo>
                    <a:pt x="233119" y="1242280"/>
                  </a:lnTo>
                  <a:cubicBezTo>
                    <a:pt x="250734" y="1242280"/>
                    <a:pt x="266682" y="1249840"/>
                    <a:pt x="278226" y="1262062"/>
                  </a:cubicBezTo>
                  <a:lnTo>
                    <a:pt x="285544" y="1273553"/>
                  </a:lnTo>
                  <a:lnTo>
                    <a:pt x="318843" y="1258949"/>
                  </a:lnTo>
                  <a:cubicBezTo>
                    <a:pt x="336458" y="1258949"/>
                    <a:pt x="352406" y="1266509"/>
                    <a:pt x="363950" y="1278731"/>
                  </a:cubicBezTo>
                  <a:lnTo>
                    <a:pt x="371788" y="1291038"/>
                  </a:lnTo>
                  <a:lnTo>
                    <a:pt x="406949" y="1275618"/>
                  </a:lnTo>
                  <a:cubicBezTo>
                    <a:pt x="424564" y="1275618"/>
                    <a:pt x="440512" y="1283178"/>
                    <a:pt x="452056" y="1295400"/>
                  </a:cubicBezTo>
                  <a:lnTo>
                    <a:pt x="454341" y="1298988"/>
                  </a:lnTo>
                  <a:lnTo>
                    <a:pt x="493048" y="1282013"/>
                  </a:lnTo>
                  <a:lnTo>
                    <a:pt x="537668" y="1301582"/>
                  </a:lnTo>
                  <a:lnTo>
                    <a:pt x="582286" y="1282014"/>
                  </a:lnTo>
                  <a:cubicBezTo>
                    <a:pt x="599901" y="1282014"/>
                    <a:pt x="615849" y="1289574"/>
                    <a:pt x="627393" y="1301796"/>
                  </a:cubicBezTo>
                  <a:lnTo>
                    <a:pt x="629280" y="1304759"/>
                  </a:lnTo>
                  <a:lnTo>
                    <a:pt x="631166" y="1301796"/>
                  </a:lnTo>
                  <a:cubicBezTo>
                    <a:pt x="642710" y="1289574"/>
                    <a:pt x="658658" y="1282014"/>
                    <a:pt x="676274" y="1282014"/>
                  </a:cubicBezTo>
                  <a:lnTo>
                    <a:pt x="709218" y="1296462"/>
                  </a:lnTo>
                  <a:lnTo>
                    <a:pt x="711887" y="1292271"/>
                  </a:lnTo>
                  <a:cubicBezTo>
                    <a:pt x="723431" y="1280049"/>
                    <a:pt x="739379" y="1272489"/>
                    <a:pt x="756995" y="1272489"/>
                  </a:cubicBezTo>
                  <a:lnTo>
                    <a:pt x="770596" y="1278454"/>
                  </a:lnTo>
                  <a:lnTo>
                    <a:pt x="758509" y="1243888"/>
                  </a:lnTo>
                  <a:lnTo>
                    <a:pt x="772429" y="1204078"/>
                  </a:lnTo>
                  <a:lnTo>
                    <a:pt x="758509" y="1164269"/>
                  </a:lnTo>
                  <a:lnTo>
                    <a:pt x="772429" y="1124459"/>
                  </a:lnTo>
                  <a:lnTo>
                    <a:pt x="758509" y="1084650"/>
                  </a:lnTo>
                  <a:lnTo>
                    <a:pt x="772429" y="1044840"/>
                  </a:lnTo>
                  <a:lnTo>
                    <a:pt x="758509" y="1005030"/>
                  </a:lnTo>
                  <a:lnTo>
                    <a:pt x="772429" y="965221"/>
                  </a:lnTo>
                  <a:lnTo>
                    <a:pt x="758509" y="925411"/>
                  </a:lnTo>
                  <a:lnTo>
                    <a:pt x="772429" y="885602"/>
                  </a:lnTo>
                  <a:lnTo>
                    <a:pt x="758509" y="845792"/>
                  </a:lnTo>
                  <a:lnTo>
                    <a:pt x="772429" y="805982"/>
                  </a:lnTo>
                  <a:lnTo>
                    <a:pt x="758509" y="766173"/>
                  </a:lnTo>
                  <a:lnTo>
                    <a:pt x="772429" y="726363"/>
                  </a:lnTo>
                  <a:lnTo>
                    <a:pt x="758509" y="686553"/>
                  </a:lnTo>
                  <a:lnTo>
                    <a:pt x="772429" y="646744"/>
                  </a:lnTo>
                  <a:lnTo>
                    <a:pt x="758509" y="606934"/>
                  </a:lnTo>
                  <a:lnTo>
                    <a:pt x="772429" y="567125"/>
                  </a:lnTo>
                  <a:lnTo>
                    <a:pt x="758509" y="527315"/>
                  </a:lnTo>
                  <a:lnTo>
                    <a:pt x="772429" y="487505"/>
                  </a:lnTo>
                  <a:lnTo>
                    <a:pt x="758509" y="447696"/>
                  </a:lnTo>
                  <a:lnTo>
                    <a:pt x="772429" y="407886"/>
                  </a:lnTo>
                  <a:lnTo>
                    <a:pt x="758509" y="368077"/>
                  </a:lnTo>
                  <a:lnTo>
                    <a:pt x="772429" y="328267"/>
                  </a:lnTo>
                  <a:lnTo>
                    <a:pt x="758509" y="288457"/>
                  </a:lnTo>
                  <a:lnTo>
                    <a:pt x="772429" y="248648"/>
                  </a:lnTo>
                  <a:lnTo>
                    <a:pt x="758509" y="208838"/>
                  </a:lnTo>
                  <a:lnTo>
                    <a:pt x="772429" y="169029"/>
                  </a:lnTo>
                  <a:lnTo>
                    <a:pt x="769819" y="161563"/>
                  </a:lnTo>
                  <a:lnTo>
                    <a:pt x="759618" y="166036"/>
                  </a:lnTo>
                  <a:cubicBezTo>
                    <a:pt x="742002" y="166036"/>
                    <a:pt x="726054" y="158477"/>
                    <a:pt x="714510" y="146254"/>
                  </a:cubicBezTo>
                  <a:lnTo>
                    <a:pt x="709272" y="138029"/>
                  </a:lnTo>
                  <a:lnTo>
                    <a:pt x="683418" y="149367"/>
                  </a:lnTo>
                  <a:cubicBezTo>
                    <a:pt x="665802" y="149367"/>
                    <a:pt x="649854" y="141808"/>
                    <a:pt x="638310" y="129585"/>
                  </a:cubicBezTo>
                  <a:lnTo>
                    <a:pt x="637377" y="128120"/>
                  </a:lnTo>
                  <a:lnTo>
                    <a:pt x="621505" y="135080"/>
                  </a:lnTo>
                  <a:cubicBezTo>
                    <a:pt x="586274" y="135080"/>
                    <a:pt x="557713" y="104841"/>
                    <a:pt x="557713" y="67540"/>
                  </a:cubicBezTo>
                  <a:cubicBezTo>
                    <a:pt x="557713" y="30239"/>
                    <a:pt x="586274" y="0"/>
                    <a:pt x="621505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4C807911-23B5-D539-3F09-3F6A4DE090D8}"/>
                </a:ext>
              </a:extLst>
            </p:cNvPr>
            <p:cNvGrpSpPr/>
            <p:nvPr/>
          </p:nvGrpSpPr>
          <p:grpSpPr>
            <a:xfrm flipH="1">
              <a:off x="6755099" y="4411987"/>
              <a:ext cx="615079" cy="1030749"/>
              <a:chOff x="5624288" y="4411987"/>
              <a:chExt cx="615079" cy="1030749"/>
            </a:xfrm>
            <a:grpFill/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22D858D-7B8E-37A1-CDCC-0E42E69B3A58}"/>
                  </a:ext>
                </a:extLst>
              </p:cNvPr>
              <p:cNvSpPr/>
              <p:nvPr/>
            </p:nvSpPr>
            <p:spPr bwMode="auto">
              <a:xfrm rot="1989994">
                <a:off x="5900753" y="4411987"/>
                <a:ext cx="338614" cy="1030749"/>
              </a:xfrm>
              <a:custGeom>
                <a:avLst/>
                <a:gdLst>
                  <a:gd name="csX0" fmla="*/ 963694 w 1453219"/>
                  <a:gd name="csY0" fmla="*/ 0 h 1087140"/>
                  <a:gd name="csX1" fmla="*/ 1453219 w 1453219"/>
                  <a:gd name="csY1" fmla="*/ 1007340 h 1087140"/>
                  <a:gd name="csX2" fmla="*/ 726610 w 1453219"/>
                  <a:gd name="csY2" fmla="*/ 1087140 h 1087140"/>
                  <a:gd name="csX3" fmla="*/ 0 w 1453219"/>
                  <a:gd name="csY3" fmla="*/ 1007340 h 1087140"/>
                  <a:gd name="csX4" fmla="*/ 489526 w 1453219"/>
                  <a:gd name="csY4" fmla="*/ 1 h 1087140"/>
                  <a:gd name="csX5" fmla="*/ 545185 w 1453219"/>
                  <a:gd name="csY5" fmla="*/ 17712 h 1087140"/>
                  <a:gd name="csX6" fmla="*/ 726609 w 1453219"/>
                  <a:gd name="csY6" fmla="*/ 39187 h 1087140"/>
                  <a:gd name="csX7" fmla="*/ 908033 w 1453219"/>
                  <a:gd name="csY7" fmla="*/ 17712 h 1087140"/>
                  <a:gd name="csX8" fmla="*/ 963694 w 1453219"/>
                  <a:gd name="csY8" fmla="*/ 0 h 1087140"/>
                  <a:gd name="csX0" fmla="*/ 963694 w 1453219"/>
                  <a:gd name="csY0" fmla="*/ 0 h 1087664"/>
                  <a:gd name="csX1" fmla="*/ 1453219 w 1453219"/>
                  <a:gd name="csY1" fmla="*/ 1007340 h 1087664"/>
                  <a:gd name="csX2" fmla="*/ 726610 w 1453219"/>
                  <a:gd name="csY2" fmla="*/ 1087140 h 1087664"/>
                  <a:gd name="csX3" fmla="*/ 0 w 1453219"/>
                  <a:gd name="csY3" fmla="*/ 1007340 h 1087664"/>
                  <a:gd name="csX4" fmla="*/ 489526 w 1453219"/>
                  <a:gd name="csY4" fmla="*/ 1 h 1087664"/>
                  <a:gd name="csX5" fmla="*/ 545185 w 1453219"/>
                  <a:gd name="csY5" fmla="*/ 17712 h 1087664"/>
                  <a:gd name="csX6" fmla="*/ 726609 w 1453219"/>
                  <a:gd name="csY6" fmla="*/ 39187 h 1087664"/>
                  <a:gd name="csX7" fmla="*/ 908033 w 1453219"/>
                  <a:gd name="csY7" fmla="*/ 17712 h 1087664"/>
                  <a:gd name="csX8" fmla="*/ 963694 w 1453219"/>
                  <a:gd name="csY8" fmla="*/ 0 h 1087664"/>
                  <a:gd name="csX0" fmla="*/ 963694 w 1453219"/>
                  <a:gd name="csY0" fmla="*/ 0 h 1087191"/>
                  <a:gd name="csX1" fmla="*/ 1453219 w 1453219"/>
                  <a:gd name="csY1" fmla="*/ 1007340 h 1087191"/>
                  <a:gd name="csX2" fmla="*/ 726610 w 1453219"/>
                  <a:gd name="csY2" fmla="*/ 1087140 h 1087191"/>
                  <a:gd name="csX3" fmla="*/ 0 w 1453219"/>
                  <a:gd name="csY3" fmla="*/ 1007340 h 1087191"/>
                  <a:gd name="csX4" fmla="*/ 489526 w 1453219"/>
                  <a:gd name="csY4" fmla="*/ 1 h 1087191"/>
                  <a:gd name="csX5" fmla="*/ 545185 w 1453219"/>
                  <a:gd name="csY5" fmla="*/ 17712 h 1087191"/>
                  <a:gd name="csX6" fmla="*/ 726609 w 1453219"/>
                  <a:gd name="csY6" fmla="*/ 39187 h 1087191"/>
                  <a:gd name="csX7" fmla="*/ 908033 w 1453219"/>
                  <a:gd name="csY7" fmla="*/ 17712 h 1087191"/>
                  <a:gd name="csX8" fmla="*/ 963694 w 1453219"/>
                  <a:gd name="csY8" fmla="*/ 0 h 1087191"/>
                  <a:gd name="csX0" fmla="*/ 963694 w 1453219"/>
                  <a:gd name="csY0" fmla="*/ 0 h 1087191"/>
                  <a:gd name="csX1" fmla="*/ 1453219 w 1453219"/>
                  <a:gd name="csY1" fmla="*/ 1007340 h 1087191"/>
                  <a:gd name="csX2" fmla="*/ 726610 w 1453219"/>
                  <a:gd name="csY2" fmla="*/ 1087140 h 1087191"/>
                  <a:gd name="csX3" fmla="*/ 0 w 1453219"/>
                  <a:gd name="csY3" fmla="*/ 1007340 h 1087191"/>
                  <a:gd name="csX4" fmla="*/ 489526 w 1453219"/>
                  <a:gd name="csY4" fmla="*/ 1 h 1087191"/>
                  <a:gd name="csX5" fmla="*/ 545185 w 1453219"/>
                  <a:gd name="csY5" fmla="*/ 17712 h 1087191"/>
                  <a:gd name="csX6" fmla="*/ 726609 w 1453219"/>
                  <a:gd name="csY6" fmla="*/ 39187 h 1087191"/>
                  <a:gd name="csX7" fmla="*/ 908033 w 1453219"/>
                  <a:gd name="csY7" fmla="*/ 17712 h 1087191"/>
                  <a:gd name="csX8" fmla="*/ 963694 w 1453219"/>
                  <a:gd name="csY8" fmla="*/ 0 h 108719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908033 w 1453219"/>
                  <a:gd name="csY6" fmla="*/ 17712 h 1087261"/>
                  <a:gd name="csX7" fmla="*/ 963694 w 1453219"/>
                  <a:gd name="csY7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908033 w 1453219"/>
                  <a:gd name="csY5" fmla="*/ 17712 h 1087261"/>
                  <a:gd name="csX6" fmla="*/ 963694 w 1453219"/>
                  <a:gd name="csY6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963694 w 1453219"/>
                  <a:gd name="csY5" fmla="*/ 0 h 1087261"/>
                  <a:gd name="csX0" fmla="*/ 963694 w 1453219"/>
                  <a:gd name="csY0" fmla="*/ 56262 h 1143523"/>
                  <a:gd name="csX1" fmla="*/ 1453219 w 1453219"/>
                  <a:gd name="csY1" fmla="*/ 1063602 h 1143523"/>
                  <a:gd name="csX2" fmla="*/ 726610 w 1453219"/>
                  <a:gd name="csY2" fmla="*/ 1143402 h 1143523"/>
                  <a:gd name="csX3" fmla="*/ 0 w 1453219"/>
                  <a:gd name="csY3" fmla="*/ 1063602 h 1143523"/>
                  <a:gd name="csX4" fmla="*/ 489526 w 1453219"/>
                  <a:gd name="csY4" fmla="*/ 56263 h 1143523"/>
                  <a:gd name="csX5" fmla="*/ 738055 w 1453219"/>
                  <a:gd name="csY5" fmla="*/ 1 h 1143523"/>
                  <a:gd name="csX6" fmla="*/ 963694 w 1453219"/>
                  <a:gd name="csY6" fmla="*/ 56262 h 1143523"/>
                  <a:gd name="csX0" fmla="*/ 738055 w 1453219"/>
                  <a:gd name="csY0" fmla="*/ 0 h 1143522"/>
                  <a:gd name="csX1" fmla="*/ 963694 w 1453219"/>
                  <a:gd name="csY1" fmla="*/ 56261 h 1143522"/>
                  <a:gd name="csX2" fmla="*/ 1453219 w 1453219"/>
                  <a:gd name="csY2" fmla="*/ 1063601 h 1143522"/>
                  <a:gd name="csX3" fmla="*/ 726610 w 1453219"/>
                  <a:gd name="csY3" fmla="*/ 1143401 h 1143522"/>
                  <a:gd name="csX4" fmla="*/ 0 w 1453219"/>
                  <a:gd name="csY4" fmla="*/ 1063601 h 1143522"/>
                  <a:gd name="csX5" fmla="*/ 489526 w 1453219"/>
                  <a:gd name="csY5" fmla="*/ 56262 h 1143522"/>
                  <a:gd name="csX6" fmla="*/ 1130485 w 1453219"/>
                  <a:gd name="csY6" fmla="*/ 96726 h 1143522"/>
                  <a:gd name="csX0" fmla="*/ 738055 w 1453219"/>
                  <a:gd name="csY0" fmla="*/ 0 h 1143522"/>
                  <a:gd name="csX1" fmla="*/ 963694 w 1453219"/>
                  <a:gd name="csY1" fmla="*/ 56261 h 1143522"/>
                  <a:gd name="csX2" fmla="*/ 1453219 w 1453219"/>
                  <a:gd name="csY2" fmla="*/ 1063601 h 1143522"/>
                  <a:gd name="csX3" fmla="*/ 726610 w 1453219"/>
                  <a:gd name="csY3" fmla="*/ 1143401 h 1143522"/>
                  <a:gd name="csX4" fmla="*/ 0 w 1453219"/>
                  <a:gd name="csY4" fmla="*/ 1063601 h 1143522"/>
                  <a:gd name="csX5" fmla="*/ 489526 w 1453219"/>
                  <a:gd name="csY5" fmla="*/ 56262 h 1143522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0" fmla="*/ 1046751 w 1453219"/>
                  <a:gd name="csY0" fmla="*/ 206287 h 1087260"/>
                  <a:gd name="csX1" fmla="*/ 1453219 w 1453219"/>
                  <a:gd name="csY1" fmla="*/ 1007339 h 1087260"/>
                  <a:gd name="csX2" fmla="*/ 726610 w 1453219"/>
                  <a:gd name="csY2" fmla="*/ 1087139 h 1087260"/>
                  <a:gd name="csX3" fmla="*/ 0 w 1453219"/>
                  <a:gd name="csY3" fmla="*/ 1007339 h 1087260"/>
                  <a:gd name="csX4" fmla="*/ 489526 w 1453219"/>
                  <a:gd name="csY4" fmla="*/ 0 h 1087260"/>
                  <a:gd name="csX0" fmla="*/ 1151360 w 1453219"/>
                  <a:gd name="csY0" fmla="*/ 213509 h 1087260"/>
                  <a:gd name="csX1" fmla="*/ 1453219 w 1453219"/>
                  <a:gd name="csY1" fmla="*/ 1007339 h 1087260"/>
                  <a:gd name="csX2" fmla="*/ 726610 w 1453219"/>
                  <a:gd name="csY2" fmla="*/ 1087139 h 1087260"/>
                  <a:gd name="csX3" fmla="*/ 0 w 1453219"/>
                  <a:gd name="csY3" fmla="*/ 1007339 h 1087260"/>
                  <a:gd name="csX4" fmla="*/ 489526 w 1453219"/>
                  <a:gd name="csY4" fmla="*/ 0 h 1087260"/>
                  <a:gd name="csX0" fmla="*/ 1151360 w 1453219"/>
                  <a:gd name="csY0" fmla="*/ 216580 h 1090331"/>
                  <a:gd name="csX1" fmla="*/ 1453219 w 1453219"/>
                  <a:gd name="csY1" fmla="*/ 1010410 h 1090331"/>
                  <a:gd name="csX2" fmla="*/ 726610 w 1453219"/>
                  <a:gd name="csY2" fmla="*/ 1090210 h 1090331"/>
                  <a:gd name="csX3" fmla="*/ 0 w 1453219"/>
                  <a:gd name="csY3" fmla="*/ 1010410 h 1090331"/>
                  <a:gd name="csX4" fmla="*/ 676716 w 1453219"/>
                  <a:gd name="csY4" fmla="*/ 0 h 10903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53219" h="1090331">
                    <a:moveTo>
                      <a:pt x="1151360" y="216580"/>
                    </a:moveTo>
                    <a:cubicBezTo>
                      <a:pt x="1314535" y="552360"/>
                      <a:pt x="1201216" y="682489"/>
                      <a:pt x="1453219" y="1010410"/>
                    </a:cubicBezTo>
                    <a:cubicBezTo>
                      <a:pt x="1237210" y="1070348"/>
                      <a:pt x="1114068" y="1092184"/>
                      <a:pt x="726610" y="1090210"/>
                    </a:cubicBezTo>
                    <a:cubicBezTo>
                      <a:pt x="339152" y="1088236"/>
                      <a:pt x="204103" y="1060822"/>
                      <a:pt x="0" y="1010410"/>
                    </a:cubicBezTo>
                    <a:cubicBezTo>
                      <a:pt x="245807" y="678560"/>
                      <a:pt x="513541" y="335780"/>
                      <a:pt x="676716" y="0"/>
                    </a:cubicBezTo>
                  </a:path>
                </a:pathLst>
              </a:custGeom>
              <a:gradFill>
                <a:gsLst>
                  <a:gs pos="0">
                    <a:srgbClr val="FFFFCC"/>
                  </a:gs>
                  <a:gs pos="100000">
                    <a:srgbClr val="FFCC66"/>
                  </a:gs>
                </a:gsLst>
                <a:lin ang="5400000" scaled="1"/>
              </a:gradFill>
              <a:ln w="38100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1CF1ED2A-5386-7842-3B69-7B3DC54D885C}"/>
                  </a:ext>
                </a:extLst>
              </p:cNvPr>
              <p:cNvSpPr/>
              <p:nvPr/>
            </p:nvSpPr>
            <p:spPr bwMode="auto">
              <a:xfrm>
                <a:off x="5624288" y="5153135"/>
                <a:ext cx="409577" cy="278608"/>
              </a:xfrm>
              <a:custGeom>
                <a:avLst/>
                <a:gdLst>
                  <a:gd name="csX0" fmla="*/ 53579 w 409577"/>
                  <a:gd name="csY0" fmla="*/ 0 h 278608"/>
                  <a:gd name="csX1" fmla="*/ 107158 w 409577"/>
                  <a:gd name="csY1" fmla="*/ 53579 h 278608"/>
                  <a:gd name="csX2" fmla="*/ 102693 w 409577"/>
                  <a:gd name="csY2" fmla="*/ 64358 h 278608"/>
                  <a:gd name="csX3" fmla="*/ 115278 w 409577"/>
                  <a:gd name="csY3" fmla="*/ 72843 h 278608"/>
                  <a:gd name="csX4" fmla="*/ 130971 w 409577"/>
                  <a:gd name="csY4" fmla="*/ 110729 h 278608"/>
                  <a:gd name="csX5" fmla="*/ 129864 w 409577"/>
                  <a:gd name="csY5" fmla="*/ 113400 h 278608"/>
                  <a:gd name="csX6" fmla="*/ 131584 w 409577"/>
                  <a:gd name="csY6" fmla="*/ 113747 h 278608"/>
                  <a:gd name="csX7" fmla="*/ 155157 w 409577"/>
                  <a:gd name="csY7" fmla="*/ 133159 h 278608"/>
                  <a:gd name="csX8" fmla="*/ 159238 w 409577"/>
                  <a:gd name="csY8" fmla="*/ 146519 h 278608"/>
                  <a:gd name="csX9" fmla="*/ 165498 w 409577"/>
                  <a:gd name="csY9" fmla="*/ 145256 h 278608"/>
                  <a:gd name="csX10" fmla="*/ 203384 w 409577"/>
                  <a:gd name="csY10" fmla="*/ 160949 h 278608"/>
                  <a:gd name="csX11" fmla="*/ 205970 w 409577"/>
                  <a:gd name="csY11" fmla="*/ 167192 h 278608"/>
                  <a:gd name="csX12" fmla="*/ 220266 w 409577"/>
                  <a:gd name="csY12" fmla="*/ 164306 h 278608"/>
                  <a:gd name="csX13" fmla="*/ 258152 w 409577"/>
                  <a:gd name="csY13" fmla="*/ 179999 h 278608"/>
                  <a:gd name="csX14" fmla="*/ 258479 w 409577"/>
                  <a:gd name="csY14" fmla="*/ 180789 h 278608"/>
                  <a:gd name="csX15" fmla="*/ 266085 w 409577"/>
                  <a:gd name="csY15" fmla="*/ 175661 h 278608"/>
                  <a:gd name="csX16" fmla="*/ 286941 w 409577"/>
                  <a:gd name="csY16" fmla="*/ 171450 h 278608"/>
                  <a:gd name="csX17" fmla="*/ 307797 w 409577"/>
                  <a:gd name="csY17" fmla="*/ 175661 h 278608"/>
                  <a:gd name="csX18" fmla="*/ 317265 w 409577"/>
                  <a:gd name="csY18" fmla="*/ 182044 h 278608"/>
                  <a:gd name="csX19" fmla="*/ 318112 w 409577"/>
                  <a:gd name="csY19" fmla="*/ 179999 h 278608"/>
                  <a:gd name="csX20" fmla="*/ 355998 w 409577"/>
                  <a:gd name="csY20" fmla="*/ 164306 h 278608"/>
                  <a:gd name="csX21" fmla="*/ 409577 w 409577"/>
                  <a:gd name="csY21" fmla="*/ 217885 h 278608"/>
                  <a:gd name="csX22" fmla="*/ 355998 w 409577"/>
                  <a:gd name="csY22" fmla="*/ 271464 h 278608"/>
                  <a:gd name="csX23" fmla="*/ 335143 w 409577"/>
                  <a:gd name="csY23" fmla="*/ 267254 h 278608"/>
                  <a:gd name="csX24" fmla="*/ 325675 w 409577"/>
                  <a:gd name="csY24" fmla="*/ 260870 h 278608"/>
                  <a:gd name="csX25" fmla="*/ 324827 w 409577"/>
                  <a:gd name="csY25" fmla="*/ 262915 h 278608"/>
                  <a:gd name="csX26" fmla="*/ 286941 w 409577"/>
                  <a:gd name="csY26" fmla="*/ 278608 h 278608"/>
                  <a:gd name="csX27" fmla="*/ 249055 w 409577"/>
                  <a:gd name="csY27" fmla="*/ 262915 h 278608"/>
                  <a:gd name="csX28" fmla="*/ 248727 w 409577"/>
                  <a:gd name="csY28" fmla="*/ 262125 h 278608"/>
                  <a:gd name="csX29" fmla="*/ 241121 w 409577"/>
                  <a:gd name="csY29" fmla="*/ 267254 h 278608"/>
                  <a:gd name="csX30" fmla="*/ 220266 w 409577"/>
                  <a:gd name="csY30" fmla="*/ 271464 h 278608"/>
                  <a:gd name="csX31" fmla="*/ 182380 w 409577"/>
                  <a:gd name="csY31" fmla="*/ 255771 h 278608"/>
                  <a:gd name="csX32" fmla="*/ 179794 w 409577"/>
                  <a:gd name="csY32" fmla="*/ 249528 h 278608"/>
                  <a:gd name="csX33" fmla="*/ 165498 w 409577"/>
                  <a:gd name="csY33" fmla="*/ 252414 h 278608"/>
                  <a:gd name="csX34" fmla="*/ 127612 w 409577"/>
                  <a:gd name="csY34" fmla="*/ 236721 h 278608"/>
                  <a:gd name="csX35" fmla="*/ 118654 w 409577"/>
                  <a:gd name="csY35" fmla="*/ 215095 h 278608"/>
                  <a:gd name="csX36" fmla="*/ 110729 w 409577"/>
                  <a:gd name="csY36" fmla="*/ 216695 h 278608"/>
                  <a:gd name="csX37" fmla="*/ 57150 w 409577"/>
                  <a:gd name="csY37" fmla="*/ 163116 h 278608"/>
                  <a:gd name="csX38" fmla="*/ 58256 w 409577"/>
                  <a:gd name="csY38" fmla="*/ 160444 h 278608"/>
                  <a:gd name="csX39" fmla="*/ 56536 w 409577"/>
                  <a:gd name="csY39" fmla="*/ 160097 h 278608"/>
                  <a:gd name="csX40" fmla="*/ 23813 w 409577"/>
                  <a:gd name="csY40" fmla="*/ 110729 h 278608"/>
                  <a:gd name="csX41" fmla="*/ 28278 w 409577"/>
                  <a:gd name="csY41" fmla="*/ 99950 h 278608"/>
                  <a:gd name="csX42" fmla="*/ 15693 w 409577"/>
                  <a:gd name="csY42" fmla="*/ 91465 h 278608"/>
                  <a:gd name="csX43" fmla="*/ 0 w 409577"/>
                  <a:gd name="csY43" fmla="*/ 53579 h 278608"/>
                  <a:gd name="csX44" fmla="*/ 53579 w 409577"/>
                  <a:gd name="csY44" fmla="*/ 0 h 2786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409577" h="278608">
                    <a:moveTo>
                      <a:pt x="53579" y="0"/>
                    </a:moveTo>
                    <a:cubicBezTo>
                      <a:pt x="83170" y="0"/>
                      <a:pt x="107158" y="23988"/>
                      <a:pt x="107158" y="53579"/>
                    </a:cubicBezTo>
                    <a:lnTo>
                      <a:pt x="102693" y="64358"/>
                    </a:lnTo>
                    <a:lnTo>
                      <a:pt x="115278" y="72843"/>
                    </a:lnTo>
                    <a:cubicBezTo>
                      <a:pt x="124974" y="82539"/>
                      <a:pt x="130971" y="95933"/>
                      <a:pt x="130971" y="110729"/>
                    </a:cubicBezTo>
                    <a:lnTo>
                      <a:pt x="129864" y="113400"/>
                    </a:lnTo>
                    <a:lnTo>
                      <a:pt x="131584" y="113747"/>
                    </a:lnTo>
                    <a:cubicBezTo>
                      <a:pt x="141200" y="117814"/>
                      <a:pt x="149380" y="124608"/>
                      <a:pt x="155157" y="133159"/>
                    </a:cubicBezTo>
                    <a:lnTo>
                      <a:pt x="159238" y="146519"/>
                    </a:lnTo>
                    <a:lnTo>
                      <a:pt x="165498" y="145256"/>
                    </a:lnTo>
                    <a:cubicBezTo>
                      <a:pt x="180293" y="145256"/>
                      <a:pt x="193688" y="151253"/>
                      <a:pt x="203384" y="160949"/>
                    </a:cubicBezTo>
                    <a:lnTo>
                      <a:pt x="205970" y="167192"/>
                    </a:lnTo>
                    <a:lnTo>
                      <a:pt x="220266" y="164306"/>
                    </a:lnTo>
                    <a:cubicBezTo>
                      <a:pt x="235061" y="164306"/>
                      <a:pt x="248456" y="170303"/>
                      <a:pt x="258152" y="179999"/>
                    </a:cubicBezTo>
                    <a:lnTo>
                      <a:pt x="258479" y="180789"/>
                    </a:lnTo>
                    <a:lnTo>
                      <a:pt x="266085" y="175661"/>
                    </a:lnTo>
                    <a:cubicBezTo>
                      <a:pt x="272495" y="172949"/>
                      <a:pt x="279543" y="171450"/>
                      <a:pt x="286941" y="171450"/>
                    </a:cubicBezTo>
                    <a:cubicBezTo>
                      <a:pt x="294338" y="171450"/>
                      <a:pt x="301386" y="172949"/>
                      <a:pt x="307797" y="175661"/>
                    </a:cubicBezTo>
                    <a:lnTo>
                      <a:pt x="317265" y="182044"/>
                    </a:lnTo>
                    <a:lnTo>
                      <a:pt x="318112" y="179999"/>
                    </a:lnTo>
                    <a:cubicBezTo>
                      <a:pt x="327808" y="170303"/>
                      <a:pt x="341203" y="164306"/>
                      <a:pt x="355998" y="164306"/>
                    </a:cubicBezTo>
                    <a:cubicBezTo>
                      <a:pt x="385589" y="164306"/>
                      <a:pt x="409577" y="188294"/>
                      <a:pt x="409577" y="217885"/>
                    </a:cubicBezTo>
                    <a:cubicBezTo>
                      <a:pt x="409577" y="247476"/>
                      <a:pt x="385589" y="271464"/>
                      <a:pt x="355998" y="271464"/>
                    </a:cubicBezTo>
                    <a:cubicBezTo>
                      <a:pt x="348601" y="271464"/>
                      <a:pt x="341553" y="269965"/>
                      <a:pt x="335143" y="267254"/>
                    </a:cubicBezTo>
                    <a:lnTo>
                      <a:pt x="325675" y="260870"/>
                    </a:lnTo>
                    <a:lnTo>
                      <a:pt x="324827" y="262915"/>
                    </a:lnTo>
                    <a:cubicBezTo>
                      <a:pt x="315131" y="272611"/>
                      <a:pt x="301736" y="278608"/>
                      <a:pt x="286941" y="278608"/>
                    </a:cubicBezTo>
                    <a:cubicBezTo>
                      <a:pt x="272145" y="278608"/>
                      <a:pt x="258751" y="272611"/>
                      <a:pt x="249055" y="262915"/>
                    </a:cubicBezTo>
                    <a:lnTo>
                      <a:pt x="248727" y="262125"/>
                    </a:lnTo>
                    <a:lnTo>
                      <a:pt x="241121" y="267254"/>
                    </a:lnTo>
                    <a:cubicBezTo>
                      <a:pt x="234711" y="269965"/>
                      <a:pt x="227664" y="271464"/>
                      <a:pt x="220266" y="271464"/>
                    </a:cubicBezTo>
                    <a:cubicBezTo>
                      <a:pt x="205470" y="271464"/>
                      <a:pt x="192076" y="265467"/>
                      <a:pt x="182380" y="255771"/>
                    </a:cubicBezTo>
                    <a:lnTo>
                      <a:pt x="179794" y="249528"/>
                    </a:lnTo>
                    <a:lnTo>
                      <a:pt x="165498" y="252414"/>
                    </a:lnTo>
                    <a:cubicBezTo>
                      <a:pt x="150702" y="252414"/>
                      <a:pt x="137308" y="246417"/>
                      <a:pt x="127612" y="236721"/>
                    </a:cubicBezTo>
                    <a:lnTo>
                      <a:pt x="118654" y="215095"/>
                    </a:lnTo>
                    <a:lnTo>
                      <a:pt x="110729" y="216695"/>
                    </a:lnTo>
                    <a:cubicBezTo>
                      <a:pt x="81138" y="216695"/>
                      <a:pt x="57150" y="192707"/>
                      <a:pt x="57150" y="163116"/>
                    </a:cubicBezTo>
                    <a:lnTo>
                      <a:pt x="58256" y="160444"/>
                    </a:lnTo>
                    <a:lnTo>
                      <a:pt x="56536" y="160097"/>
                    </a:lnTo>
                    <a:cubicBezTo>
                      <a:pt x="37306" y="151964"/>
                      <a:pt x="23813" y="132922"/>
                      <a:pt x="23813" y="110729"/>
                    </a:cubicBezTo>
                    <a:lnTo>
                      <a:pt x="28278" y="99950"/>
                    </a:lnTo>
                    <a:lnTo>
                      <a:pt x="15693" y="91465"/>
                    </a:lnTo>
                    <a:cubicBezTo>
                      <a:pt x="5997" y="81769"/>
                      <a:pt x="0" y="68374"/>
                      <a:pt x="0" y="53579"/>
                    </a:cubicBezTo>
                    <a:cubicBezTo>
                      <a:pt x="0" y="23988"/>
                      <a:pt x="23988" y="0"/>
                      <a:pt x="53579" y="0"/>
                    </a:cubicBezTo>
                    <a:close/>
                  </a:path>
                </a:pathLst>
              </a:custGeom>
              <a:grpFill/>
              <a:ln w="38100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F8A54FD6-1725-593B-A8A6-1FF5EEFC72D5}"/>
                </a:ext>
              </a:extLst>
            </p:cNvPr>
            <p:cNvSpPr/>
            <p:nvPr/>
          </p:nvSpPr>
          <p:spPr bwMode="auto">
            <a:xfrm flipH="1">
              <a:off x="6401434" y="4413967"/>
              <a:ext cx="892113" cy="1417094"/>
            </a:xfrm>
            <a:custGeom>
              <a:avLst/>
              <a:gdLst>
                <a:gd name="csX0" fmla="*/ 621505 w 892113"/>
                <a:gd name="csY0" fmla="*/ 0 h 1417094"/>
                <a:gd name="csX1" fmla="*/ 666612 w 892113"/>
                <a:gd name="csY1" fmla="*/ 19782 h 1417094"/>
                <a:gd name="csX2" fmla="*/ 667546 w 892113"/>
                <a:gd name="csY2" fmla="*/ 21248 h 1417094"/>
                <a:gd name="csX3" fmla="*/ 683418 w 892113"/>
                <a:gd name="csY3" fmla="*/ 14287 h 1417094"/>
                <a:gd name="csX4" fmla="*/ 728525 w 892113"/>
                <a:gd name="csY4" fmla="*/ 34069 h 1417094"/>
                <a:gd name="csX5" fmla="*/ 733763 w 892113"/>
                <a:gd name="csY5" fmla="*/ 42294 h 1417094"/>
                <a:gd name="csX6" fmla="*/ 759618 w 892113"/>
                <a:gd name="csY6" fmla="*/ 30956 h 1417094"/>
                <a:gd name="csX7" fmla="*/ 804726 w 892113"/>
                <a:gd name="csY7" fmla="*/ 50738 h 1417094"/>
                <a:gd name="csX8" fmla="*/ 807085 w 892113"/>
                <a:gd name="csY8" fmla="*/ 54442 h 1417094"/>
                <a:gd name="csX9" fmla="*/ 825311 w 892113"/>
                <a:gd name="csY9" fmla="*/ 50083 h 1417094"/>
                <a:gd name="csX10" fmla="*/ 892113 w 892113"/>
                <a:gd name="csY10" fmla="*/ 129219 h 1417094"/>
                <a:gd name="csX11" fmla="*/ 878193 w 892113"/>
                <a:gd name="csY11" fmla="*/ 169029 h 1417094"/>
                <a:gd name="csX12" fmla="*/ 892113 w 892113"/>
                <a:gd name="csY12" fmla="*/ 208838 h 1417094"/>
                <a:gd name="csX13" fmla="*/ 878193 w 892113"/>
                <a:gd name="csY13" fmla="*/ 248648 h 1417094"/>
                <a:gd name="csX14" fmla="*/ 892113 w 892113"/>
                <a:gd name="csY14" fmla="*/ 288457 h 1417094"/>
                <a:gd name="csX15" fmla="*/ 878193 w 892113"/>
                <a:gd name="csY15" fmla="*/ 328267 h 1417094"/>
                <a:gd name="csX16" fmla="*/ 892113 w 892113"/>
                <a:gd name="csY16" fmla="*/ 368077 h 1417094"/>
                <a:gd name="csX17" fmla="*/ 878193 w 892113"/>
                <a:gd name="csY17" fmla="*/ 407886 h 1417094"/>
                <a:gd name="csX18" fmla="*/ 892113 w 892113"/>
                <a:gd name="csY18" fmla="*/ 447696 h 1417094"/>
                <a:gd name="csX19" fmla="*/ 878193 w 892113"/>
                <a:gd name="csY19" fmla="*/ 487505 h 1417094"/>
                <a:gd name="csX20" fmla="*/ 892113 w 892113"/>
                <a:gd name="csY20" fmla="*/ 527315 h 1417094"/>
                <a:gd name="csX21" fmla="*/ 878193 w 892113"/>
                <a:gd name="csY21" fmla="*/ 567125 h 1417094"/>
                <a:gd name="csX22" fmla="*/ 892113 w 892113"/>
                <a:gd name="csY22" fmla="*/ 606934 h 1417094"/>
                <a:gd name="csX23" fmla="*/ 878193 w 892113"/>
                <a:gd name="csY23" fmla="*/ 646744 h 1417094"/>
                <a:gd name="csX24" fmla="*/ 892113 w 892113"/>
                <a:gd name="csY24" fmla="*/ 686553 h 1417094"/>
                <a:gd name="csX25" fmla="*/ 878193 w 892113"/>
                <a:gd name="csY25" fmla="*/ 726363 h 1417094"/>
                <a:gd name="csX26" fmla="*/ 892113 w 892113"/>
                <a:gd name="csY26" fmla="*/ 766173 h 1417094"/>
                <a:gd name="csX27" fmla="*/ 878193 w 892113"/>
                <a:gd name="csY27" fmla="*/ 805982 h 1417094"/>
                <a:gd name="csX28" fmla="*/ 892113 w 892113"/>
                <a:gd name="csY28" fmla="*/ 845792 h 1417094"/>
                <a:gd name="csX29" fmla="*/ 878193 w 892113"/>
                <a:gd name="csY29" fmla="*/ 885602 h 1417094"/>
                <a:gd name="csX30" fmla="*/ 892113 w 892113"/>
                <a:gd name="csY30" fmla="*/ 925411 h 1417094"/>
                <a:gd name="csX31" fmla="*/ 878193 w 892113"/>
                <a:gd name="csY31" fmla="*/ 965221 h 1417094"/>
                <a:gd name="csX32" fmla="*/ 892113 w 892113"/>
                <a:gd name="csY32" fmla="*/ 1005030 h 1417094"/>
                <a:gd name="csX33" fmla="*/ 878193 w 892113"/>
                <a:gd name="csY33" fmla="*/ 1044840 h 1417094"/>
                <a:gd name="csX34" fmla="*/ 892113 w 892113"/>
                <a:gd name="csY34" fmla="*/ 1084650 h 1417094"/>
                <a:gd name="csX35" fmla="*/ 878193 w 892113"/>
                <a:gd name="csY35" fmla="*/ 1124459 h 1417094"/>
                <a:gd name="csX36" fmla="*/ 892113 w 892113"/>
                <a:gd name="csY36" fmla="*/ 1164269 h 1417094"/>
                <a:gd name="csX37" fmla="*/ 878193 w 892113"/>
                <a:gd name="csY37" fmla="*/ 1204078 h 1417094"/>
                <a:gd name="csX38" fmla="*/ 892113 w 892113"/>
                <a:gd name="csY38" fmla="*/ 1243888 h 1417094"/>
                <a:gd name="csX39" fmla="*/ 878195 w 892113"/>
                <a:gd name="csY39" fmla="*/ 1283693 h 1417094"/>
                <a:gd name="csX40" fmla="*/ 892113 w 892113"/>
                <a:gd name="csY40" fmla="*/ 1323497 h 1417094"/>
                <a:gd name="csX41" fmla="*/ 825311 w 892113"/>
                <a:gd name="csY41" fmla="*/ 1402633 h 1417094"/>
                <a:gd name="csX42" fmla="*/ 798382 w 892113"/>
                <a:gd name="csY42" fmla="*/ 1389419 h 1417094"/>
                <a:gd name="csX43" fmla="*/ 756995 w 892113"/>
                <a:gd name="csY43" fmla="*/ 1407569 h 1417094"/>
                <a:gd name="csX44" fmla="*/ 724050 w 892113"/>
                <a:gd name="csY44" fmla="*/ 1393121 h 1417094"/>
                <a:gd name="csX45" fmla="*/ 721381 w 892113"/>
                <a:gd name="csY45" fmla="*/ 1397312 h 1417094"/>
                <a:gd name="csX46" fmla="*/ 676274 w 892113"/>
                <a:gd name="csY46" fmla="*/ 1417094 h 1417094"/>
                <a:gd name="csX47" fmla="*/ 631166 w 892113"/>
                <a:gd name="csY47" fmla="*/ 1397312 h 1417094"/>
                <a:gd name="csX48" fmla="*/ 629280 w 892113"/>
                <a:gd name="csY48" fmla="*/ 1394350 h 1417094"/>
                <a:gd name="csX49" fmla="*/ 627393 w 892113"/>
                <a:gd name="csY49" fmla="*/ 1397312 h 1417094"/>
                <a:gd name="csX50" fmla="*/ 582286 w 892113"/>
                <a:gd name="csY50" fmla="*/ 1417094 h 1417094"/>
                <a:gd name="csX51" fmla="*/ 537666 w 892113"/>
                <a:gd name="csY51" fmla="*/ 1397526 h 1417094"/>
                <a:gd name="csX52" fmla="*/ 493048 w 892113"/>
                <a:gd name="csY52" fmla="*/ 1417093 h 1417094"/>
                <a:gd name="csX53" fmla="*/ 447940 w 892113"/>
                <a:gd name="csY53" fmla="*/ 1397311 h 1417094"/>
                <a:gd name="csX54" fmla="*/ 445655 w 892113"/>
                <a:gd name="csY54" fmla="*/ 1393723 h 1417094"/>
                <a:gd name="csX55" fmla="*/ 406949 w 892113"/>
                <a:gd name="csY55" fmla="*/ 1410698 h 1417094"/>
                <a:gd name="csX56" fmla="*/ 361841 w 892113"/>
                <a:gd name="csY56" fmla="*/ 1390916 h 1417094"/>
                <a:gd name="csX57" fmla="*/ 354004 w 892113"/>
                <a:gd name="csY57" fmla="*/ 1378609 h 1417094"/>
                <a:gd name="csX58" fmla="*/ 318843 w 892113"/>
                <a:gd name="csY58" fmla="*/ 1394029 h 1417094"/>
                <a:gd name="csX59" fmla="*/ 273735 w 892113"/>
                <a:gd name="csY59" fmla="*/ 1374247 h 1417094"/>
                <a:gd name="csX60" fmla="*/ 266418 w 892113"/>
                <a:gd name="csY60" fmla="*/ 1362757 h 1417094"/>
                <a:gd name="csX61" fmla="*/ 233119 w 892113"/>
                <a:gd name="csY61" fmla="*/ 1377360 h 1417094"/>
                <a:gd name="csX62" fmla="*/ 188011 w 892113"/>
                <a:gd name="csY62" fmla="*/ 1357578 h 1417094"/>
                <a:gd name="csX63" fmla="*/ 177804 w 892113"/>
                <a:gd name="csY63" fmla="*/ 1341549 h 1417094"/>
                <a:gd name="csX64" fmla="*/ 145011 w 892113"/>
                <a:gd name="csY64" fmla="*/ 1355930 h 1417094"/>
                <a:gd name="csX65" fmla="*/ 99903 w 892113"/>
                <a:gd name="csY65" fmla="*/ 1336148 h 1417094"/>
                <a:gd name="csX66" fmla="*/ 88456 w 892113"/>
                <a:gd name="csY66" fmla="*/ 1318172 h 1417094"/>
                <a:gd name="csX67" fmla="*/ 63792 w 892113"/>
                <a:gd name="csY67" fmla="*/ 1328988 h 1417094"/>
                <a:gd name="csX68" fmla="*/ 0 w 892113"/>
                <a:gd name="csY68" fmla="*/ 1261448 h 1417094"/>
                <a:gd name="csX69" fmla="*/ 63792 w 892113"/>
                <a:gd name="csY69" fmla="*/ 1193908 h 1417094"/>
                <a:gd name="csX70" fmla="*/ 108899 w 892113"/>
                <a:gd name="csY70" fmla="*/ 1213690 h 1417094"/>
                <a:gd name="csX71" fmla="*/ 120347 w 892113"/>
                <a:gd name="csY71" fmla="*/ 1231667 h 1417094"/>
                <a:gd name="csX72" fmla="*/ 145011 w 892113"/>
                <a:gd name="csY72" fmla="*/ 1220850 h 1417094"/>
                <a:gd name="csX73" fmla="*/ 190118 w 892113"/>
                <a:gd name="csY73" fmla="*/ 1240632 h 1417094"/>
                <a:gd name="csX74" fmla="*/ 200326 w 892113"/>
                <a:gd name="csY74" fmla="*/ 1256662 h 1417094"/>
                <a:gd name="csX75" fmla="*/ 233119 w 892113"/>
                <a:gd name="csY75" fmla="*/ 1242280 h 1417094"/>
                <a:gd name="csX76" fmla="*/ 278226 w 892113"/>
                <a:gd name="csY76" fmla="*/ 1262062 h 1417094"/>
                <a:gd name="csX77" fmla="*/ 285544 w 892113"/>
                <a:gd name="csY77" fmla="*/ 1273553 h 1417094"/>
                <a:gd name="csX78" fmla="*/ 318843 w 892113"/>
                <a:gd name="csY78" fmla="*/ 1258949 h 1417094"/>
                <a:gd name="csX79" fmla="*/ 363950 w 892113"/>
                <a:gd name="csY79" fmla="*/ 1278731 h 1417094"/>
                <a:gd name="csX80" fmla="*/ 371788 w 892113"/>
                <a:gd name="csY80" fmla="*/ 1291038 h 1417094"/>
                <a:gd name="csX81" fmla="*/ 406949 w 892113"/>
                <a:gd name="csY81" fmla="*/ 1275618 h 1417094"/>
                <a:gd name="csX82" fmla="*/ 452056 w 892113"/>
                <a:gd name="csY82" fmla="*/ 1295400 h 1417094"/>
                <a:gd name="csX83" fmla="*/ 454341 w 892113"/>
                <a:gd name="csY83" fmla="*/ 1298988 h 1417094"/>
                <a:gd name="csX84" fmla="*/ 493048 w 892113"/>
                <a:gd name="csY84" fmla="*/ 1282013 h 1417094"/>
                <a:gd name="csX85" fmla="*/ 537668 w 892113"/>
                <a:gd name="csY85" fmla="*/ 1301582 h 1417094"/>
                <a:gd name="csX86" fmla="*/ 582286 w 892113"/>
                <a:gd name="csY86" fmla="*/ 1282014 h 1417094"/>
                <a:gd name="csX87" fmla="*/ 627393 w 892113"/>
                <a:gd name="csY87" fmla="*/ 1301796 h 1417094"/>
                <a:gd name="csX88" fmla="*/ 629280 w 892113"/>
                <a:gd name="csY88" fmla="*/ 1304759 h 1417094"/>
                <a:gd name="csX89" fmla="*/ 631166 w 892113"/>
                <a:gd name="csY89" fmla="*/ 1301796 h 1417094"/>
                <a:gd name="csX90" fmla="*/ 676274 w 892113"/>
                <a:gd name="csY90" fmla="*/ 1282014 h 1417094"/>
                <a:gd name="csX91" fmla="*/ 709218 w 892113"/>
                <a:gd name="csY91" fmla="*/ 1296462 h 1417094"/>
                <a:gd name="csX92" fmla="*/ 711887 w 892113"/>
                <a:gd name="csY92" fmla="*/ 1292271 h 1417094"/>
                <a:gd name="csX93" fmla="*/ 756995 w 892113"/>
                <a:gd name="csY93" fmla="*/ 1272489 h 1417094"/>
                <a:gd name="csX94" fmla="*/ 770596 w 892113"/>
                <a:gd name="csY94" fmla="*/ 1278454 h 1417094"/>
                <a:gd name="csX95" fmla="*/ 758509 w 892113"/>
                <a:gd name="csY95" fmla="*/ 1243888 h 1417094"/>
                <a:gd name="csX96" fmla="*/ 772429 w 892113"/>
                <a:gd name="csY96" fmla="*/ 1204078 h 1417094"/>
                <a:gd name="csX97" fmla="*/ 758509 w 892113"/>
                <a:gd name="csY97" fmla="*/ 1164269 h 1417094"/>
                <a:gd name="csX98" fmla="*/ 772429 w 892113"/>
                <a:gd name="csY98" fmla="*/ 1124459 h 1417094"/>
                <a:gd name="csX99" fmla="*/ 758509 w 892113"/>
                <a:gd name="csY99" fmla="*/ 1084650 h 1417094"/>
                <a:gd name="csX100" fmla="*/ 772429 w 892113"/>
                <a:gd name="csY100" fmla="*/ 1044840 h 1417094"/>
                <a:gd name="csX101" fmla="*/ 758509 w 892113"/>
                <a:gd name="csY101" fmla="*/ 1005030 h 1417094"/>
                <a:gd name="csX102" fmla="*/ 772429 w 892113"/>
                <a:gd name="csY102" fmla="*/ 965221 h 1417094"/>
                <a:gd name="csX103" fmla="*/ 758509 w 892113"/>
                <a:gd name="csY103" fmla="*/ 925411 h 1417094"/>
                <a:gd name="csX104" fmla="*/ 772429 w 892113"/>
                <a:gd name="csY104" fmla="*/ 885602 h 1417094"/>
                <a:gd name="csX105" fmla="*/ 758509 w 892113"/>
                <a:gd name="csY105" fmla="*/ 845792 h 1417094"/>
                <a:gd name="csX106" fmla="*/ 772429 w 892113"/>
                <a:gd name="csY106" fmla="*/ 805982 h 1417094"/>
                <a:gd name="csX107" fmla="*/ 758509 w 892113"/>
                <a:gd name="csY107" fmla="*/ 766173 h 1417094"/>
                <a:gd name="csX108" fmla="*/ 772429 w 892113"/>
                <a:gd name="csY108" fmla="*/ 726363 h 1417094"/>
                <a:gd name="csX109" fmla="*/ 758509 w 892113"/>
                <a:gd name="csY109" fmla="*/ 686553 h 1417094"/>
                <a:gd name="csX110" fmla="*/ 772429 w 892113"/>
                <a:gd name="csY110" fmla="*/ 646744 h 1417094"/>
                <a:gd name="csX111" fmla="*/ 758509 w 892113"/>
                <a:gd name="csY111" fmla="*/ 606934 h 1417094"/>
                <a:gd name="csX112" fmla="*/ 772429 w 892113"/>
                <a:gd name="csY112" fmla="*/ 567125 h 1417094"/>
                <a:gd name="csX113" fmla="*/ 758509 w 892113"/>
                <a:gd name="csY113" fmla="*/ 527315 h 1417094"/>
                <a:gd name="csX114" fmla="*/ 772429 w 892113"/>
                <a:gd name="csY114" fmla="*/ 487505 h 1417094"/>
                <a:gd name="csX115" fmla="*/ 758509 w 892113"/>
                <a:gd name="csY115" fmla="*/ 447696 h 1417094"/>
                <a:gd name="csX116" fmla="*/ 772429 w 892113"/>
                <a:gd name="csY116" fmla="*/ 407886 h 1417094"/>
                <a:gd name="csX117" fmla="*/ 758509 w 892113"/>
                <a:gd name="csY117" fmla="*/ 368077 h 1417094"/>
                <a:gd name="csX118" fmla="*/ 772429 w 892113"/>
                <a:gd name="csY118" fmla="*/ 328267 h 1417094"/>
                <a:gd name="csX119" fmla="*/ 758509 w 892113"/>
                <a:gd name="csY119" fmla="*/ 288457 h 1417094"/>
                <a:gd name="csX120" fmla="*/ 772429 w 892113"/>
                <a:gd name="csY120" fmla="*/ 248648 h 1417094"/>
                <a:gd name="csX121" fmla="*/ 758509 w 892113"/>
                <a:gd name="csY121" fmla="*/ 208838 h 1417094"/>
                <a:gd name="csX122" fmla="*/ 772429 w 892113"/>
                <a:gd name="csY122" fmla="*/ 169029 h 1417094"/>
                <a:gd name="csX123" fmla="*/ 769819 w 892113"/>
                <a:gd name="csY123" fmla="*/ 161563 h 1417094"/>
                <a:gd name="csX124" fmla="*/ 759618 w 892113"/>
                <a:gd name="csY124" fmla="*/ 166036 h 1417094"/>
                <a:gd name="csX125" fmla="*/ 714510 w 892113"/>
                <a:gd name="csY125" fmla="*/ 146254 h 1417094"/>
                <a:gd name="csX126" fmla="*/ 709272 w 892113"/>
                <a:gd name="csY126" fmla="*/ 138029 h 1417094"/>
                <a:gd name="csX127" fmla="*/ 683418 w 892113"/>
                <a:gd name="csY127" fmla="*/ 149367 h 1417094"/>
                <a:gd name="csX128" fmla="*/ 638310 w 892113"/>
                <a:gd name="csY128" fmla="*/ 129585 h 1417094"/>
                <a:gd name="csX129" fmla="*/ 637377 w 892113"/>
                <a:gd name="csY129" fmla="*/ 128120 h 1417094"/>
                <a:gd name="csX130" fmla="*/ 621505 w 892113"/>
                <a:gd name="csY130" fmla="*/ 135080 h 1417094"/>
                <a:gd name="csX131" fmla="*/ 557713 w 892113"/>
                <a:gd name="csY131" fmla="*/ 67540 h 1417094"/>
                <a:gd name="csX132" fmla="*/ 621505 w 892113"/>
                <a:gd name="csY132" fmla="*/ 0 h 1417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</a:cxnLst>
              <a:rect l="l" t="t" r="r" b="b"/>
              <a:pathLst>
                <a:path w="892113" h="1417094">
                  <a:moveTo>
                    <a:pt x="621505" y="0"/>
                  </a:moveTo>
                  <a:cubicBezTo>
                    <a:pt x="639120" y="0"/>
                    <a:pt x="655068" y="7560"/>
                    <a:pt x="666612" y="19782"/>
                  </a:cubicBezTo>
                  <a:lnTo>
                    <a:pt x="667546" y="21248"/>
                  </a:lnTo>
                  <a:lnTo>
                    <a:pt x="683418" y="14287"/>
                  </a:lnTo>
                  <a:cubicBezTo>
                    <a:pt x="701033" y="14287"/>
                    <a:pt x="716981" y="21847"/>
                    <a:pt x="728525" y="34069"/>
                  </a:cubicBezTo>
                  <a:lnTo>
                    <a:pt x="733763" y="42294"/>
                  </a:lnTo>
                  <a:lnTo>
                    <a:pt x="759618" y="30956"/>
                  </a:lnTo>
                  <a:cubicBezTo>
                    <a:pt x="777234" y="30956"/>
                    <a:pt x="793182" y="38516"/>
                    <a:pt x="804726" y="50738"/>
                  </a:cubicBezTo>
                  <a:lnTo>
                    <a:pt x="807085" y="54442"/>
                  </a:lnTo>
                  <a:lnTo>
                    <a:pt x="825311" y="50083"/>
                  </a:lnTo>
                  <a:cubicBezTo>
                    <a:pt x="862204" y="50083"/>
                    <a:pt x="892113" y="85513"/>
                    <a:pt x="892113" y="129219"/>
                  </a:cubicBezTo>
                  <a:lnTo>
                    <a:pt x="878193" y="169029"/>
                  </a:lnTo>
                  <a:lnTo>
                    <a:pt x="892113" y="208838"/>
                  </a:lnTo>
                  <a:lnTo>
                    <a:pt x="878193" y="248648"/>
                  </a:lnTo>
                  <a:lnTo>
                    <a:pt x="892113" y="288457"/>
                  </a:lnTo>
                  <a:lnTo>
                    <a:pt x="878193" y="328267"/>
                  </a:lnTo>
                  <a:lnTo>
                    <a:pt x="892113" y="368077"/>
                  </a:lnTo>
                  <a:lnTo>
                    <a:pt x="878193" y="407886"/>
                  </a:lnTo>
                  <a:lnTo>
                    <a:pt x="892113" y="447696"/>
                  </a:lnTo>
                  <a:lnTo>
                    <a:pt x="878193" y="487505"/>
                  </a:lnTo>
                  <a:lnTo>
                    <a:pt x="892113" y="527315"/>
                  </a:lnTo>
                  <a:lnTo>
                    <a:pt x="878193" y="567125"/>
                  </a:lnTo>
                  <a:lnTo>
                    <a:pt x="892113" y="606934"/>
                  </a:lnTo>
                  <a:lnTo>
                    <a:pt x="878193" y="646744"/>
                  </a:lnTo>
                  <a:lnTo>
                    <a:pt x="892113" y="686553"/>
                  </a:lnTo>
                  <a:lnTo>
                    <a:pt x="878193" y="726363"/>
                  </a:lnTo>
                  <a:lnTo>
                    <a:pt x="892113" y="766173"/>
                  </a:lnTo>
                  <a:lnTo>
                    <a:pt x="878193" y="805982"/>
                  </a:lnTo>
                  <a:lnTo>
                    <a:pt x="892113" y="845792"/>
                  </a:lnTo>
                  <a:lnTo>
                    <a:pt x="878193" y="885602"/>
                  </a:lnTo>
                  <a:lnTo>
                    <a:pt x="892113" y="925411"/>
                  </a:lnTo>
                  <a:lnTo>
                    <a:pt x="878193" y="965221"/>
                  </a:lnTo>
                  <a:lnTo>
                    <a:pt x="892113" y="1005030"/>
                  </a:lnTo>
                  <a:lnTo>
                    <a:pt x="878193" y="1044840"/>
                  </a:lnTo>
                  <a:lnTo>
                    <a:pt x="892113" y="1084650"/>
                  </a:lnTo>
                  <a:lnTo>
                    <a:pt x="878193" y="1124459"/>
                  </a:lnTo>
                  <a:lnTo>
                    <a:pt x="892113" y="1164269"/>
                  </a:lnTo>
                  <a:lnTo>
                    <a:pt x="878193" y="1204078"/>
                  </a:lnTo>
                  <a:lnTo>
                    <a:pt x="892113" y="1243888"/>
                  </a:lnTo>
                  <a:lnTo>
                    <a:pt x="878195" y="1283693"/>
                  </a:lnTo>
                  <a:lnTo>
                    <a:pt x="892113" y="1323497"/>
                  </a:lnTo>
                  <a:cubicBezTo>
                    <a:pt x="892113" y="1367203"/>
                    <a:pt x="862204" y="1402633"/>
                    <a:pt x="825311" y="1402633"/>
                  </a:cubicBezTo>
                  <a:lnTo>
                    <a:pt x="798382" y="1389419"/>
                  </a:lnTo>
                  <a:lnTo>
                    <a:pt x="756995" y="1407569"/>
                  </a:lnTo>
                  <a:lnTo>
                    <a:pt x="724050" y="1393121"/>
                  </a:lnTo>
                  <a:lnTo>
                    <a:pt x="721381" y="1397312"/>
                  </a:lnTo>
                  <a:cubicBezTo>
                    <a:pt x="709837" y="1409535"/>
                    <a:pt x="693889" y="1417094"/>
                    <a:pt x="676274" y="1417094"/>
                  </a:cubicBezTo>
                  <a:cubicBezTo>
                    <a:pt x="658658" y="1417094"/>
                    <a:pt x="642710" y="1409535"/>
                    <a:pt x="631166" y="1397312"/>
                  </a:cubicBezTo>
                  <a:lnTo>
                    <a:pt x="629280" y="1394350"/>
                  </a:lnTo>
                  <a:lnTo>
                    <a:pt x="627393" y="1397312"/>
                  </a:lnTo>
                  <a:cubicBezTo>
                    <a:pt x="615849" y="1409535"/>
                    <a:pt x="599901" y="1417094"/>
                    <a:pt x="582286" y="1417094"/>
                  </a:cubicBezTo>
                  <a:lnTo>
                    <a:pt x="537666" y="1397526"/>
                  </a:lnTo>
                  <a:lnTo>
                    <a:pt x="493048" y="1417093"/>
                  </a:lnTo>
                  <a:cubicBezTo>
                    <a:pt x="475432" y="1417093"/>
                    <a:pt x="459484" y="1409534"/>
                    <a:pt x="447940" y="1397311"/>
                  </a:cubicBezTo>
                  <a:lnTo>
                    <a:pt x="445655" y="1393723"/>
                  </a:lnTo>
                  <a:lnTo>
                    <a:pt x="406949" y="1410698"/>
                  </a:lnTo>
                  <a:cubicBezTo>
                    <a:pt x="389333" y="1410698"/>
                    <a:pt x="373385" y="1403138"/>
                    <a:pt x="361841" y="1390916"/>
                  </a:cubicBezTo>
                  <a:lnTo>
                    <a:pt x="354004" y="1378609"/>
                  </a:lnTo>
                  <a:lnTo>
                    <a:pt x="318843" y="1394029"/>
                  </a:lnTo>
                  <a:cubicBezTo>
                    <a:pt x="301227" y="1394029"/>
                    <a:pt x="285279" y="1386469"/>
                    <a:pt x="273735" y="1374247"/>
                  </a:cubicBezTo>
                  <a:lnTo>
                    <a:pt x="266418" y="1362757"/>
                  </a:lnTo>
                  <a:lnTo>
                    <a:pt x="233119" y="1377360"/>
                  </a:lnTo>
                  <a:cubicBezTo>
                    <a:pt x="215503" y="1377360"/>
                    <a:pt x="199555" y="1369801"/>
                    <a:pt x="188011" y="1357578"/>
                  </a:cubicBezTo>
                  <a:lnTo>
                    <a:pt x="177804" y="1341549"/>
                  </a:lnTo>
                  <a:lnTo>
                    <a:pt x="145011" y="1355930"/>
                  </a:lnTo>
                  <a:cubicBezTo>
                    <a:pt x="127395" y="1355930"/>
                    <a:pt x="111447" y="1348370"/>
                    <a:pt x="99903" y="1336148"/>
                  </a:cubicBezTo>
                  <a:lnTo>
                    <a:pt x="88456" y="1318172"/>
                  </a:lnTo>
                  <a:lnTo>
                    <a:pt x="63792" y="1328988"/>
                  </a:lnTo>
                  <a:cubicBezTo>
                    <a:pt x="28561" y="1328988"/>
                    <a:pt x="0" y="1298749"/>
                    <a:pt x="0" y="1261448"/>
                  </a:cubicBezTo>
                  <a:cubicBezTo>
                    <a:pt x="0" y="1224147"/>
                    <a:pt x="28561" y="1193908"/>
                    <a:pt x="63792" y="1193908"/>
                  </a:cubicBezTo>
                  <a:cubicBezTo>
                    <a:pt x="81407" y="1193908"/>
                    <a:pt x="97355" y="1201468"/>
                    <a:pt x="108899" y="1213690"/>
                  </a:cubicBezTo>
                  <a:lnTo>
                    <a:pt x="120347" y="1231667"/>
                  </a:lnTo>
                  <a:lnTo>
                    <a:pt x="145011" y="1220850"/>
                  </a:lnTo>
                  <a:cubicBezTo>
                    <a:pt x="162626" y="1220850"/>
                    <a:pt x="178574" y="1228410"/>
                    <a:pt x="190118" y="1240632"/>
                  </a:cubicBezTo>
                  <a:lnTo>
                    <a:pt x="200326" y="1256662"/>
                  </a:lnTo>
                  <a:lnTo>
                    <a:pt x="233119" y="1242280"/>
                  </a:lnTo>
                  <a:cubicBezTo>
                    <a:pt x="250734" y="1242280"/>
                    <a:pt x="266682" y="1249840"/>
                    <a:pt x="278226" y="1262062"/>
                  </a:cubicBezTo>
                  <a:lnTo>
                    <a:pt x="285544" y="1273553"/>
                  </a:lnTo>
                  <a:lnTo>
                    <a:pt x="318843" y="1258949"/>
                  </a:lnTo>
                  <a:cubicBezTo>
                    <a:pt x="336458" y="1258949"/>
                    <a:pt x="352406" y="1266509"/>
                    <a:pt x="363950" y="1278731"/>
                  </a:cubicBezTo>
                  <a:lnTo>
                    <a:pt x="371788" y="1291038"/>
                  </a:lnTo>
                  <a:lnTo>
                    <a:pt x="406949" y="1275618"/>
                  </a:lnTo>
                  <a:cubicBezTo>
                    <a:pt x="424564" y="1275618"/>
                    <a:pt x="440512" y="1283178"/>
                    <a:pt x="452056" y="1295400"/>
                  </a:cubicBezTo>
                  <a:lnTo>
                    <a:pt x="454341" y="1298988"/>
                  </a:lnTo>
                  <a:lnTo>
                    <a:pt x="493048" y="1282013"/>
                  </a:lnTo>
                  <a:lnTo>
                    <a:pt x="537668" y="1301582"/>
                  </a:lnTo>
                  <a:lnTo>
                    <a:pt x="582286" y="1282014"/>
                  </a:lnTo>
                  <a:cubicBezTo>
                    <a:pt x="599901" y="1282014"/>
                    <a:pt x="615849" y="1289574"/>
                    <a:pt x="627393" y="1301796"/>
                  </a:cubicBezTo>
                  <a:lnTo>
                    <a:pt x="629280" y="1304759"/>
                  </a:lnTo>
                  <a:lnTo>
                    <a:pt x="631166" y="1301796"/>
                  </a:lnTo>
                  <a:cubicBezTo>
                    <a:pt x="642710" y="1289574"/>
                    <a:pt x="658658" y="1282014"/>
                    <a:pt x="676274" y="1282014"/>
                  </a:cubicBezTo>
                  <a:lnTo>
                    <a:pt x="709218" y="1296462"/>
                  </a:lnTo>
                  <a:lnTo>
                    <a:pt x="711887" y="1292271"/>
                  </a:lnTo>
                  <a:cubicBezTo>
                    <a:pt x="723431" y="1280049"/>
                    <a:pt x="739379" y="1272489"/>
                    <a:pt x="756995" y="1272489"/>
                  </a:cubicBezTo>
                  <a:lnTo>
                    <a:pt x="770596" y="1278454"/>
                  </a:lnTo>
                  <a:lnTo>
                    <a:pt x="758509" y="1243888"/>
                  </a:lnTo>
                  <a:lnTo>
                    <a:pt x="772429" y="1204078"/>
                  </a:lnTo>
                  <a:lnTo>
                    <a:pt x="758509" y="1164269"/>
                  </a:lnTo>
                  <a:lnTo>
                    <a:pt x="772429" y="1124459"/>
                  </a:lnTo>
                  <a:lnTo>
                    <a:pt x="758509" y="1084650"/>
                  </a:lnTo>
                  <a:lnTo>
                    <a:pt x="772429" y="1044840"/>
                  </a:lnTo>
                  <a:lnTo>
                    <a:pt x="758509" y="1005030"/>
                  </a:lnTo>
                  <a:lnTo>
                    <a:pt x="772429" y="965221"/>
                  </a:lnTo>
                  <a:lnTo>
                    <a:pt x="758509" y="925411"/>
                  </a:lnTo>
                  <a:lnTo>
                    <a:pt x="772429" y="885602"/>
                  </a:lnTo>
                  <a:lnTo>
                    <a:pt x="758509" y="845792"/>
                  </a:lnTo>
                  <a:lnTo>
                    <a:pt x="772429" y="805982"/>
                  </a:lnTo>
                  <a:lnTo>
                    <a:pt x="758509" y="766173"/>
                  </a:lnTo>
                  <a:lnTo>
                    <a:pt x="772429" y="726363"/>
                  </a:lnTo>
                  <a:lnTo>
                    <a:pt x="758509" y="686553"/>
                  </a:lnTo>
                  <a:lnTo>
                    <a:pt x="772429" y="646744"/>
                  </a:lnTo>
                  <a:lnTo>
                    <a:pt x="758509" y="606934"/>
                  </a:lnTo>
                  <a:lnTo>
                    <a:pt x="772429" y="567125"/>
                  </a:lnTo>
                  <a:lnTo>
                    <a:pt x="758509" y="527315"/>
                  </a:lnTo>
                  <a:lnTo>
                    <a:pt x="772429" y="487505"/>
                  </a:lnTo>
                  <a:lnTo>
                    <a:pt x="758509" y="447696"/>
                  </a:lnTo>
                  <a:lnTo>
                    <a:pt x="772429" y="407886"/>
                  </a:lnTo>
                  <a:lnTo>
                    <a:pt x="758509" y="368077"/>
                  </a:lnTo>
                  <a:lnTo>
                    <a:pt x="772429" y="328267"/>
                  </a:lnTo>
                  <a:lnTo>
                    <a:pt x="758509" y="288457"/>
                  </a:lnTo>
                  <a:lnTo>
                    <a:pt x="772429" y="248648"/>
                  </a:lnTo>
                  <a:lnTo>
                    <a:pt x="758509" y="208838"/>
                  </a:lnTo>
                  <a:lnTo>
                    <a:pt x="772429" y="169029"/>
                  </a:lnTo>
                  <a:lnTo>
                    <a:pt x="769819" y="161563"/>
                  </a:lnTo>
                  <a:lnTo>
                    <a:pt x="759618" y="166036"/>
                  </a:lnTo>
                  <a:cubicBezTo>
                    <a:pt x="742002" y="166036"/>
                    <a:pt x="726054" y="158477"/>
                    <a:pt x="714510" y="146254"/>
                  </a:cubicBezTo>
                  <a:lnTo>
                    <a:pt x="709272" y="138029"/>
                  </a:lnTo>
                  <a:lnTo>
                    <a:pt x="683418" y="149367"/>
                  </a:lnTo>
                  <a:cubicBezTo>
                    <a:pt x="665802" y="149367"/>
                    <a:pt x="649854" y="141808"/>
                    <a:pt x="638310" y="129585"/>
                  </a:cubicBezTo>
                  <a:lnTo>
                    <a:pt x="637377" y="128120"/>
                  </a:lnTo>
                  <a:lnTo>
                    <a:pt x="621505" y="135080"/>
                  </a:lnTo>
                  <a:cubicBezTo>
                    <a:pt x="586274" y="135080"/>
                    <a:pt x="557713" y="104841"/>
                    <a:pt x="557713" y="67540"/>
                  </a:cubicBezTo>
                  <a:cubicBezTo>
                    <a:pt x="557713" y="30239"/>
                    <a:pt x="586274" y="0"/>
                    <a:pt x="621505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9151015-A334-F012-0A65-532E638E63FB}"/>
              </a:ext>
            </a:extLst>
          </p:cNvPr>
          <p:cNvGrpSpPr/>
          <p:nvPr/>
        </p:nvGrpSpPr>
        <p:grpSpPr>
          <a:xfrm>
            <a:off x="3926145" y="1185934"/>
            <a:ext cx="2053710" cy="2011738"/>
            <a:chOff x="4568345" y="1949265"/>
            <a:chExt cx="1654231" cy="162042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9048D57-CC39-8552-D8C3-C08977CC54E0}"/>
                </a:ext>
              </a:extLst>
            </p:cNvPr>
            <p:cNvSpPr/>
            <p:nvPr/>
          </p:nvSpPr>
          <p:spPr bwMode="auto">
            <a:xfrm rot="10800000">
              <a:off x="5195177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5DC893D-F362-7687-7B10-7FAC3C1EC842}"/>
                </a:ext>
              </a:extLst>
            </p:cNvPr>
            <p:cNvSpPr/>
            <p:nvPr/>
          </p:nvSpPr>
          <p:spPr bwMode="auto">
            <a:xfrm rot="997515">
              <a:off x="4702105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50D7FC7-641E-C808-3F3E-FF132DC32475}"/>
                </a:ext>
              </a:extLst>
            </p:cNvPr>
            <p:cNvSpPr/>
            <p:nvPr/>
          </p:nvSpPr>
          <p:spPr bwMode="auto">
            <a:xfrm rot="20700000" flipH="1">
              <a:off x="5793460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4B89871-D346-B85A-7496-15F52B5F6ABD}"/>
                </a:ext>
              </a:extLst>
            </p:cNvPr>
            <p:cNvSpPr/>
            <p:nvPr/>
          </p:nvSpPr>
          <p:spPr bwMode="auto">
            <a:xfrm>
              <a:off x="4787032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CB41E9C-832D-0911-B49E-EE304BD87365}"/>
                </a:ext>
              </a:extLst>
            </p:cNvPr>
            <p:cNvSpPr/>
            <p:nvPr/>
          </p:nvSpPr>
          <p:spPr bwMode="auto">
            <a:xfrm>
              <a:off x="5165726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E6FD4CD-3723-174E-899C-57239BED677E}"/>
                </a:ext>
              </a:extLst>
            </p:cNvPr>
            <p:cNvSpPr/>
            <p:nvPr/>
          </p:nvSpPr>
          <p:spPr bwMode="auto">
            <a:xfrm>
              <a:off x="5032596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681BF3D-5F9F-B952-7D40-DF01644A8EE5}"/>
                </a:ext>
              </a:extLst>
            </p:cNvPr>
            <p:cNvSpPr/>
            <p:nvPr/>
          </p:nvSpPr>
          <p:spPr bwMode="auto">
            <a:xfrm flipH="1">
              <a:off x="5184995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F6BB8FA-4256-16E2-8C78-FCD8FFBED27C}"/>
                </a:ext>
              </a:extLst>
            </p:cNvPr>
            <p:cNvSpPr/>
            <p:nvPr/>
          </p:nvSpPr>
          <p:spPr bwMode="auto">
            <a:xfrm>
              <a:off x="5248313" y="2735299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1844527C-E445-6406-F645-C5F82F729EDD}"/>
                </a:ext>
              </a:extLst>
            </p:cNvPr>
            <p:cNvSpPr/>
            <p:nvPr/>
          </p:nvSpPr>
          <p:spPr bwMode="auto">
            <a:xfrm>
              <a:off x="5248313" y="3083656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1A8B4347-3995-FB63-D9AA-1B238D9EC094}"/>
                </a:ext>
              </a:extLst>
            </p:cNvPr>
            <p:cNvSpPr/>
            <p:nvPr/>
          </p:nvSpPr>
          <p:spPr bwMode="auto">
            <a:xfrm>
              <a:off x="5434491" y="2735299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38144237-6467-9F3B-4D55-EEFAE10FFD20}"/>
                </a:ext>
              </a:extLst>
            </p:cNvPr>
            <p:cNvSpPr/>
            <p:nvPr/>
          </p:nvSpPr>
          <p:spPr bwMode="auto">
            <a:xfrm>
              <a:off x="5434491" y="3083656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5F32032A-672F-7104-41F0-4FAC6F3C080F}"/>
                </a:ext>
              </a:extLst>
            </p:cNvPr>
            <p:cNvSpPr/>
            <p:nvPr/>
          </p:nvSpPr>
          <p:spPr bwMode="auto">
            <a:xfrm>
              <a:off x="4905046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10A1166-02FE-D36C-6846-F2441F958BBC}"/>
                </a:ext>
              </a:extLst>
            </p:cNvPr>
            <p:cNvSpPr/>
            <p:nvPr/>
          </p:nvSpPr>
          <p:spPr bwMode="auto">
            <a:xfrm>
              <a:off x="5676571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69E1D208-FC74-B5A9-09BC-3B50715FD7EB}"/>
                </a:ext>
              </a:extLst>
            </p:cNvPr>
            <p:cNvSpPr/>
            <p:nvPr/>
          </p:nvSpPr>
          <p:spPr bwMode="auto">
            <a:xfrm rot="6417742">
              <a:off x="4601123" y="3025496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BE7A026C-C45C-F63A-DF59-474B66926B9A}"/>
                </a:ext>
              </a:extLst>
            </p:cNvPr>
            <p:cNvSpPr/>
            <p:nvPr/>
          </p:nvSpPr>
          <p:spPr bwMode="auto">
            <a:xfrm rot="15182258" flipH="1">
              <a:off x="6081466" y="3046927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7F59A067-D06E-AC5C-F6D7-27C8C3640A49}"/>
              </a:ext>
            </a:extLst>
          </p:cNvPr>
          <p:cNvGrpSpPr/>
          <p:nvPr/>
        </p:nvGrpSpPr>
        <p:grpSpPr>
          <a:xfrm flipH="1">
            <a:off x="1139761" y="1195476"/>
            <a:ext cx="1725668" cy="2011738"/>
            <a:chOff x="1474044" y="1949265"/>
            <a:chExt cx="1390001" cy="1620425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70A8E8E3-E32C-5E18-744D-18970050B5BC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8967733F-118F-BE27-FD54-EF03CC328AA1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79B16A78-8717-ECA1-DC65-BA88D201719E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BB6DDEF-1C26-9197-CCC1-9883E28A3E98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F1F93F3-4F97-7FCD-C2C8-3147B07FF29B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180AE07A-14C5-89E3-456F-93B4D80F8285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F1FA836-B7E4-D0E1-365C-17A1A4B5E684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E59611FB-323E-8627-501C-1D60281DF8C6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chemeClr val="accent1">
                <a:lumMod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A604DF1F-CFE5-CC07-CBED-1ABBB96A3A06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chemeClr val="accent1">
                <a:lumMod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A8800B7F-B14B-720B-AEFA-3B3DD7CC4123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chemeClr val="accent1">
                <a:lumMod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98E5C5B9-F5B5-6777-DE87-D98A69645252}"/>
              </a:ext>
            </a:extLst>
          </p:cNvPr>
          <p:cNvGrpSpPr/>
          <p:nvPr/>
        </p:nvGrpSpPr>
        <p:grpSpPr>
          <a:xfrm>
            <a:off x="6718762" y="1303020"/>
            <a:ext cx="2415832" cy="1761764"/>
            <a:chOff x="5424263" y="4411987"/>
            <a:chExt cx="1945915" cy="1419074"/>
          </a:xfrm>
          <a:solidFill>
            <a:schemeClr val="bg1">
              <a:lumMod val="95000"/>
            </a:schemeClr>
          </a:solidFill>
        </p:grpSpPr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07AE96B-D327-0833-E89D-8C9816F6D942}"/>
                </a:ext>
              </a:extLst>
            </p:cNvPr>
            <p:cNvSpPr/>
            <p:nvPr/>
          </p:nvSpPr>
          <p:spPr bwMode="auto">
            <a:xfrm>
              <a:off x="5563868" y="4503725"/>
              <a:ext cx="1675132" cy="1265536"/>
            </a:xfrm>
            <a:custGeom>
              <a:avLst/>
              <a:gdLst>
                <a:gd name="csX0" fmla="*/ 963694 w 1453219"/>
                <a:gd name="csY0" fmla="*/ 0 h 1087140"/>
                <a:gd name="csX1" fmla="*/ 1453219 w 1453219"/>
                <a:gd name="csY1" fmla="*/ 1007340 h 1087140"/>
                <a:gd name="csX2" fmla="*/ 726610 w 1453219"/>
                <a:gd name="csY2" fmla="*/ 1087140 h 1087140"/>
                <a:gd name="csX3" fmla="*/ 0 w 1453219"/>
                <a:gd name="csY3" fmla="*/ 1007340 h 1087140"/>
                <a:gd name="csX4" fmla="*/ 489526 w 1453219"/>
                <a:gd name="csY4" fmla="*/ 1 h 1087140"/>
                <a:gd name="csX5" fmla="*/ 545185 w 1453219"/>
                <a:gd name="csY5" fmla="*/ 17712 h 1087140"/>
                <a:gd name="csX6" fmla="*/ 726609 w 1453219"/>
                <a:gd name="csY6" fmla="*/ 39187 h 1087140"/>
                <a:gd name="csX7" fmla="*/ 908033 w 1453219"/>
                <a:gd name="csY7" fmla="*/ 17712 h 1087140"/>
                <a:gd name="csX8" fmla="*/ 963694 w 1453219"/>
                <a:gd name="csY8" fmla="*/ 0 h 1087140"/>
                <a:gd name="csX0" fmla="*/ 963694 w 1453219"/>
                <a:gd name="csY0" fmla="*/ 0 h 1087664"/>
                <a:gd name="csX1" fmla="*/ 1453219 w 1453219"/>
                <a:gd name="csY1" fmla="*/ 1007340 h 1087664"/>
                <a:gd name="csX2" fmla="*/ 726610 w 1453219"/>
                <a:gd name="csY2" fmla="*/ 1087140 h 1087664"/>
                <a:gd name="csX3" fmla="*/ 0 w 1453219"/>
                <a:gd name="csY3" fmla="*/ 1007340 h 1087664"/>
                <a:gd name="csX4" fmla="*/ 489526 w 1453219"/>
                <a:gd name="csY4" fmla="*/ 1 h 1087664"/>
                <a:gd name="csX5" fmla="*/ 545185 w 1453219"/>
                <a:gd name="csY5" fmla="*/ 17712 h 1087664"/>
                <a:gd name="csX6" fmla="*/ 726609 w 1453219"/>
                <a:gd name="csY6" fmla="*/ 39187 h 1087664"/>
                <a:gd name="csX7" fmla="*/ 908033 w 1453219"/>
                <a:gd name="csY7" fmla="*/ 17712 h 1087664"/>
                <a:gd name="csX8" fmla="*/ 963694 w 1453219"/>
                <a:gd name="csY8" fmla="*/ 0 h 1087664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453219" h="1087261">
                  <a:moveTo>
                    <a:pt x="963694" y="0"/>
                  </a:moveTo>
                  <a:cubicBezTo>
                    <a:pt x="1126869" y="335780"/>
                    <a:pt x="1201216" y="679419"/>
                    <a:pt x="1453219" y="1007340"/>
                  </a:cubicBezTo>
                  <a:cubicBezTo>
                    <a:pt x="1237210" y="1067278"/>
                    <a:pt x="1114068" y="1089114"/>
                    <a:pt x="726610" y="1087140"/>
                  </a:cubicBezTo>
                  <a:cubicBezTo>
                    <a:pt x="339152" y="1085166"/>
                    <a:pt x="204103" y="1057752"/>
                    <a:pt x="0" y="1007340"/>
                  </a:cubicBezTo>
                  <a:cubicBezTo>
                    <a:pt x="245807" y="675490"/>
                    <a:pt x="326351" y="335781"/>
                    <a:pt x="489526" y="1"/>
                  </a:cubicBezTo>
                  <a:lnTo>
                    <a:pt x="545185" y="17712"/>
                  </a:lnTo>
                  <a:cubicBezTo>
                    <a:pt x="600947" y="31541"/>
                    <a:pt x="662255" y="39187"/>
                    <a:pt x="726609" y="39187"/>
                  </a:cubicBezTo>
                  <a:cubicBezTo>
                    <a:pt x="790963" y="39187"/>
                    <a:pt x="852271" y="31541"/>
                    <a:pt x="908033" y="17712"/>
                  </a:cubicBezTo>
                  <a:lnTo>
                    <a:pt x="9636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8B69645-CE80-BD6A-6643-27D7350194D2}"/>
                </a:ext>
              </a:extLst>
            </p:cNvPr>
            <p:cNvSpPr/>
            <p:nvPr/>
          </p:nvSpPr>
          <p:spPr bwMode="auto">
            <a:xfrm rot="1989994">
              <a:off x="5700728" y="4411988"/>
              <a:ext cx="338614" cy="1030749"/>
            </a:xfrm>
            <a:custGeom>
              <a:avLst/>
              <a:gdLst>
                <a:gd name="csX0" fmla="*/ 963694 w 1453219"/>
                <a:gd name="csY0" fmla="*/ 0 h 1087140"/>
                <a:gd name="csX1" fmla="*/ 1453219 w 1453219"/>
                <a:gd name="csY1" fmla="*/ 1007340 h 1087140"/>
                <a:gd name="csX2" fmla="*/ 726610 w 1453219"/>
                <a:gd name="csY2" fmla="*/ 1087140 h 1087140"/>
                <a:gd name="csX3" fmla="*/ 0 w 1453219"/>
                <a:gd name="csY3" fmla="*/ 1007340 h 1087140"/>
                <a:gd name="csX4" fmla="*/ 489526 w 1453219"/>
                <a:gd name="csY4" fmla="*/ 1 h 1087140"/>
                <a:gd name="csX5" fmla="*/ 545185 w 1453219"/>
                <a:gd name="csY5" fmla="*/ 17712 h 1087140"/>
                <a:gd name="csX6" fmla="*/ 726609 w 1453219"/>
                <a:gd name="csY6" fmla="*/ 39187 h 1087140"/>
                <a:gd name="csX7" fmla="*/ 908033 w 1453219"/>
                <a:gd name="csY7" fmla="*/ 17712 h 1087140"/>
                <a:gd name="csX8" fmla="*/ 963694 w 1453219"/>
                <a:gd name="csY8" fmla="*/ 0 h 1087140"/>
                <a:gd name="csX0" fmla="*/ 963694 w 1453219"/>
                <a:gd name="csY0" fmla="*/ 0 h 1087664"/>
                <a:gd name="csX1" fmla="*/ 1453219 w 1453219"/>
                <a:gd name="csY1" fmla="*/ 1007340 h 1087664"/>
                <a:gd name="csX2" fmla="*/ 726610 w 1453219"/>
                <a:gd name="csY2" fmla="*/ 1087140 h 1087664"/>
                <a:gd name="csX3" fmla="*/ 0 w 1453219"/>
                <a:gd name="csY3" fmla="*/ 1007340 h 1087664"/>
                <a:gd name="csX4" fmla="*/ 489526 w 1453219"/>
                <a:gd name="csY4" fmla="*/ 1 h 1087664"/>
                <a:gd name="csX5" fmla="*/ 545185 w 1453219"/>
                <a:gd name="csY5" fmla="*/ 17712 h 1087664"/>
                <a:gd name="csX6" fmla="*/ 726609 w 1453219"/>
                <a:gd name="csY6" fmla="*/ 39187 h 1087664"/>
                <a:gd name="csX7" fmla="*/ 908033 w 1453219"/>
                <a:gd name="csY7" fmla="*/ 17712 h 1087664"/>
                <a:gd name="csX8" fmla="*/ 963694 w 1453219"/>
                <a:gd name="csY8" fmla="*/ 0 h 1087664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191"/>
                <a:gd name="csX1" fmla="*/ 1453219 w 1453219"/>
                <a:gd name="csY1" fmla="*/ 1007340 h 1087191"/>
                <a:gd name="csX2" fmla="*/ 726610 w 1453219"/>
                <a:gd name="csY2" fmla="*/ 1087140 h 1087191"/>
                <a:gd name="csX3" fmla="*/ 0 w 1453219"/>
                <a:gd name="csY3" fmla="*/ 1007340 h 1087191"/>
                <a:gd name="csX4" fmla="*/ 489526 w 1453219"/>
                <a:gd name="csY4" fmla="*/ 1 h 1087191"/>
                <a:gd name="csX5" fmla="*/ 545185 w 1453219"/>
                <a:gd name="csY5" fmla="*/ 17712 h 1087191"/>
                <a:gd name="csX6" fmla="*/ 726609 w 1453219"/>
                <a:gd name="csY6" fmla="*/ 39187 h 1087191"/>
                <a:gd name="csX7" fmla="*/ 908033 w 1453219"/>
                <a:gd name="csY7" fmla="*/ 17712 h 1087191"/>
                <a:gd name="csX8" fmla="*/ 963694 w 1453219"/>
                <a:gd name="csY8" fmla="*/ 0 h 108719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726609 w 1453219"/>
                <a:gd name="csY6" fmla="*/ 39187 h 1087261"/>
                <a:gd name="csX7" fmla="*/ 908033 w 1453219"/>
                <a:gd name="csY7" fmla="*/ 17712 h 1087261"/>
                <a:gd name="csX8" fmla="*/ 963694 w 1453219"/>
                <a:gd name="csY8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545185 w 1453219"/>
                <a:gd name="csY5" fmla="*/ 17712 h 1087261"/>
                <a:gd name="csX6" fmla="*/ 908033 w 1453219"/>
                <a:gd name="csY6" fmla="*/ 17712 h 1087261"/>
                <a:gd name="csX7" fmla="*/ 963694 w 1453219"/>
                <a:gd name="csY7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908033 w 1453219"/>
                <a:gd name="csY5" fmla="*/ 17712 h 1087261"/>
                <a:gd name="csX6" fmla="*/ 963694 w 1453219"/>
                <a:gd name="csY6" fmla="*/ 0 h 1087261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5" fmla="*/ 963694 w 1453219"/>
                <a:gd name="csY5" fmla="*/ 0 h 1087261"/>
                <a:gd name="csX0" fmla="*/ 963694 w 1453219"/>
                <a:gd name="csY0" fmla="*/ 56262 h 1143523"/>
                <a:gd name="csX1" fmla="*/ 1453219 w 1453219"/>
                <a:gd name="csY1" fmla="*/ 1063602 h 1143523"/>
                <a:gd name="csX2" fmla="*/ 726610 w 1453219"/>
                <a:gd name="csY2" fmla="*/ 1143402 h 1143523"/>
                <a:gd name="csX3" fmla="*/ 0 w 1453219"/>
                <a:gd name="csY3" fmla="*/ 1063602 h 1143523"/>
                <a:gd name="csX4" fmla="*/ 489526 w 1453219"/>
                <a:gd name="csY4" fmla="*/ 56263 h 1143523"/>
                <a:gd name="csX5" fmla="*/ 738055 w 1453219"/>
                <a:gd name="csY5" fmla="*/ 1 h 1143523"/>
                <a:gd name="csX6" fmla="*/ 963694 w 1453219"/>
                <a:gd name="csY6" fmla="*/ 56262 h 1143523"/>
                <a:gd name="csX0" fmla="*/ 738055 w 1453219"/>
                <a:gd name="csY0" fmla="*/ 0 h 1143522"/>
                <a:gd name="csX1" fmla="*/ 963694 w 1453219"/>
                <a:gd name="csY1" fmla="*/ 56261 h 1143522"/>
                <a:gd name="csX2" fmla="*/ 1453219 w 1453219"/>
                <a:gd name="csY2" fmla="*/ 1063601 h 1143522"/>
                <a:gd name="csX3" fmla="*/ 726610 w 1453219"/>
                <a:gd name="csY3" fmla="*/ 1143401 h 1143522"/>
                <a:gd name="csX4" fmla="*/ 0 w 1453219"/>
                <a:gd name="csY4" fmla="*/ 1063601 h 1143522"/>
                <a:gd name="csX5" fmla="*/ 489526 w 1453219"/>
                <a:gd name="csY5" fmla="*/ 56262 h 1143522"/>
                <a:gd name="csX6" fmla="*/ 1130485 w 1453219"/>
                <a:gd name="csY6" fmla="*/ 96726 h 1143522"/>
                <a:gd name="csX0" fmla="*/ 738055 w 1453219"/>
                <a:gd name="csY0" fmla="*/ 0 h 1143522"/>
                <a:gd name="csX1" fmla="*/ 963694 w 1453219"/>
                <a:gd name="csY1" fmla="*/ 56261 h 1143522"/>
                <a:gd name="csX2" fmla="*/ 1453219 w 1453219"/>
                <a:gd name="csY2" fmla="*/ 1063601 h 1143522"/>
                <a:gd name="csX3" fmla="*/ 726610 w 1453219"/>
                <a:gd name="csY3" fmla="*/ 1143401 h 1143522"/>
                <a:gd name="csX4" fmla="*/ 0 w 1453219"/>
                <a:gd name="csY4" fmla="*/ 1063601 h 1143522"/>
                <a:gd name="csX5" fmla="*/ 489526 w 1453219"/>
                <a:gd name="csY5" fmla="*/ 56262 h 1143522"/>
                <a:gd name="csX0" fmla="*/ 963694 w 1453219"/>
                <a:gd name="csY0" fmla="*/ 0 h 1087261"/>
                <a:gd name="csX1" fmla="*/ 1453219 w 1453219"/>
                <a:gd name="csY1" fmla="*/ 1007340 h 1087261"/>
                <a:gd name="csX2" fmla="*/ 726610 w 1453219"/>
                <a:gd name="csY2" fmla="*/ 1087140 h 1087261"/>
                <a:gd name="csX3" fmla="*/ 0 w 1453219"/>
                <a:gd name="csY3" fmla="*/ 1007340 h 1087261"/>
                <a:gd name="csX4" fmla="*/ 489526 w 1453219"/>
                <a:gd name="csY4" fmla="*/ 1 h 1087261"/>
                <a:gd name="csX0" fmla="*/ 1046751 w 1453219"/>
                <a:gd name="csY0" fmla="*/ 206287 h 1087260"/>
                <a:gd name="csX1" fmla="*/ 1453219 w 1453219"/>
                <a:gd name="csY1" fmla="*/ 1007339 h 1087260"/>
                <a:gd name="csX2" fmla="*/ 726610 w 1453219"/>
                <a:gd name="csY2" fmla="*/ 1087139 h 1087260"/>
                <a:gd name="csX3" fmla="*/ 0 w 1453219"/>
                <a:gd name="csY3" fmla="*/ 1007339 h 1087260"/>
                <a:gd name="csX4" fmla="*/ 489526 w 1453219"/>
                <a:gd name="csY4" fmla="*/ 0 h 1087260"/>
                <a:gd name="csX0" fmla="*/ 1151360 w 1453219"/>
                <a:gd name="csY0" fmla="*/ 213509 h 1087260"/>
                <a:gd name="csX1" fmla="*/ 1453219 w 1453219"/>
                <a:gd name="csY1" fmla="*/ 1007339 h 1087260"/>
                <a:gd name="csX2" fmla="*/ 726610 w 1453219"/>
                <a:gd name="csY2" fmla="*/ 1087139 h 1087260"/>
                <a:gd name="csX3" fmla="*/ 0 w 1453219"/>
                <a:gd name="csY3" fmla="*/ 1007339 h 1087260"/>
                <a:gd name="csX4" fmla="*/ 489526 w 1453219"/>
                <a:gd name="csY4" fmla="*/ 0 h 1087260"/>
                <a:gd name="csX0" fmla="*/ 1151360 w 1453219"/>
                <a:gd name="csY0" fmla="*/ 216580 h 1090331"/>
                <a:gd name="csX1" fmla="*/ 1453219 w 1453219"/>
                <a:gd name="csY1" fmla="*/ 1010410 h 1090331"/>
                <a:gd name="csX2" fmla="*/ 726610 w 1453219"/>
                <a:gd name="csY2" fmla="*/ 1090210 h 1090331"/>
                <a:gd name="csX3" fmla="*/ 0 w 1453219"/>
                <a:gd name="csY3" fmla="*/ 1010410 h 1090331"/>
                <a:gd name="csX4" fmla="*/ 676716 w 1453219"/>
                <a:gd name="csY4" fmla="*/ 0 h 10903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453219" h="1090331">
                  <a:moveTo>
                    <a:pt x="1151360" y="216580"/>
                  </a:moveTo>
                  <a:cubicBezTo>
                    <a:pt x="1314535" y="552360"/>
                    <a:pt x="1201216" y="682489"/>
                    <a:pt x="1453219" y="1010410"/>
                  </a:cubicBezTo>
                  <a:cubicBezTo>
                    <a:pt x="1237210" y="1070348"/>
                    <a:pt x="1114068" y="1092184"/>
                    <a:pt x="726610" y="1090210"/>
                  </a:cubicBezTo>
                  <a:cubicBezTo>
                    <a:pt x="339152" y="1088236"/>
                    <a:pt x="204103" y="1060822"/>
                    <a:pt x="0" y="1010410"/>
                  </a:cubicBezTo>
                  <a:cubicBezTo>
                    <a:pt x="245807" y="678560"/>
                    <a:pt x="513541" y="335780"/>
                    <a:pt x="676716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F98C64C9-F1E8-3FBE-0648-032254BA865F}"/>
                </a:ext>
              </a:extLst>
            </p:cNvPr>
            <p:cNvSpPr/>
            <p:nvPr/>
          </p:nvSpPr>
          <p:spPr bwMode="auto">
            <a:xfrm>
              <a:off x="5424263" y="5153136"/>
              <a:ext cx="409577" cy="278608"/>
            </a:xfrm>
            <a:custGeom>
              <a:avLst/>
              <a:gdLst>
                <a:gd name="csX0" fmla="*/ 53579 w 409577"/>
                <a:gd name="csY0" fmla="*/ 0 h 278608"/>
                <a:gd name="csX1" fmla="*/ 107158 w 409577"/>
                <a:gd name="csY1" fmla="*/ 53579 h 278608"/>
                <a:gd name="csX2" fmla="*/ 102693 w 409577"/>
                <a:gd name="csY2" fmla="*/ 64358 h 278608"/>
                <a:gd name="csX3" fmla="*/ 115278 w 409577"/>
                <a:gd name="csY3" fmla="*/ 72843 h 278608"/>
                <a:gd name="csX4" fmla="*/ 130971 w 409577"/>
                <a:gd name="csY4" fmla="*/ 110729 h 278608"/>
                <a:gd name="csX5" fmla="*/ 129864 w 409577"/>
                <a:gd name="csY5" fmla="*/ 113400 h 278608"/>
                <a:gd name="csX6" fmla="*/ 131584 w 409577"/>
                <a:gd name="csY6" fmla="*/ 113747 h 278608"/>
                <a:gd name="csX7" fmla="*/ 155157 w 409577"/>
                <a:gd name="csY7" fmla="*/ 133159 h 278608"/>
                <a:gd name="csX8" fmla="*/ 159238 w 409577"/>
                <a:gd name="csY8" fmla="*/ 146519 h 278608"/>
                <a:gd name="csX9" fmla="*/ 165498 w 409577"/>
                <a:gd name="csY9" fmla="*/ 145256 h 278608"/>
                <a:gd name="csX10" fmla="*/ 203384 w 409577"/>
                <a:gd name="csY10" fmla="*/ 160949 h 278608"/>
                <a:gd name="csX11" fmla="*/ 205970 w 409577"/>
                <a:gd name="csY11" fmla="*/ 167192 h 278608"/>
                <a:gd name="csX12" fmla="*/ 220266 w 409577"/>
                <a:gd name="csY12" fmla="*/ 164306 h 278608"/>
                <a:gd name="csX13" fmla="*/ 258152 w 409577"/>
                <a:gd name="csY13" fmla="*/ 179999 h 278608"/>
                <a:gd name="csX14" fmla="*/ 258479 w 409577"/>
                <a:gd name="csY14" fmla="*/ 180789 h 278608"/>
                <a:gd name="csX15" fmla="*/ 266085 w 409577"/>
                <a:gd name="csY15" fmla="*/ 175661 h 278608"/>
                <a:gd name="csX16" fmla="*/ 286941 w 409577"/>
                <a:gd name="csY16" fmla="*/ 171450 h 278608"/>
                <a:gd name="csX17" fmla="*/ 307797 w 409577"/>
                <a:gd name="csY17" fmla="*/ 175661 h 278608"/>
                <a:gd name="csX18" fmla="*/ 317265 w 409577"/>
                <a:gd name="csY18" fmla="*/ 182044 h 278608"/>
                <a:gd name="csX19" fmla="*/ 318112 w 409577"/>
                <a:gd name="csY19" fmla="*/ 179999 h 278608"/>
                <a:gd name="csX20" fmla="*/ 355998 w 409577"/>
                <a:gd name="csY20" fmla="*/ 164306 h 278608"/>
                <a:gd name="csX21" fmla="*/ 409577 w 409577"/>
                <a:gd name="csY21" fmla="*/ 217885 h 278608"/>
                <a:gd name="csX22" fmla="*/ 355998 w 409577"/>
                <a:gd name="csY22" fmla="*/ 271464 h 278608"/>
                <a:gd name="csX23" fmla="*/ 335143 w 409577"/>
                <a:gd name="csY23" fmla="*/ 267254 h 278608"/>
                <a:gd name="csX24" fmla="*/ 325675 w 409577"/>
                <a:gd name="csY24" fmla="*/ 260870 h 278608"/>
                <a:gd name="csX25" fmla="*/ 324827 w 409577"/>
                <a:gd name="csY25" fmla="*/ 262915 h 278608"/>
                <a:gd name="csX26" fmla="*/ 286941 w 409577"/>
                <a:gd name="csY26" fmla="*/ 278608 h 278608"/>
                <a:gd name="csX27" fmla="*/ 249055 w 409577"/>
                <a:gd name="csY27" fmla="*/ 262915 h 278608"/>
                <a:gd name="csX28" fmla="*/ 248727 w 409577"/>
                <a:gd name="csY28" fmla="*/ 262125 h 278608"/>
                <a:gd name="csX29" fmla="*/ 241121 w 409577"/>
                <a:gd name="csY29" fmla="*/ 267254 h 278608"/>
                <a:gd name="csX30" fmla="*/ 220266 w 409577"/>
                <a:gd name="csY30" fmla="*/ 271464 h 278608"/>
                <a:gd name="csX31" fmla="*/ 182380 w 409577"/>
                <a:gd name="csY31" fmla="*/ 255771 h 278608"/>
                <a:gd name="csX32" fmla="*/ 179794 w 409577"/>
                <a:gd name="csY32" fmla="*/ 249528 h 278608"/>
                <a:gd name="csX33" fmla="*/ 165498 w 409577"/>
                <a:gd name="csY33" fmla="*/ 252414 h 278608"/>
                <a:gd name="csX34" fmla="*/ 127612 w 409577"/>
                <a:gd name="csY34" fmla="*/ 236721 h 278608"/>
                <a:gd name="csX35" fmla="*/ 118654 w 409577"/>
                <a:gd name="csY35" fmla="*/ 215095 h 278608"/>
                <a:gd name="csX36" fmla="*/ 110729 w 409577"/>
                <a:gd name="csY36" fmla="*/ 216695 h 278608"/>
                <a:gd name="csX37" fmla="*/ 57150 w 409577"/>
                <a:gd name="csY37" fmla="*/ 163116 h 278608"/>
                <a:gd name="csX38" fmla="*/ 58256 w 409577"/>
                <a:gd name="csY38" fmla="*/ 160444 h 278608"/>
                <a:gd name="csX39" fmla="*/ 56536 w 409577"/>
                <a:gd name="csY39" fmla="*/ 160097 h 278608"/>
                <a:gd name="csX40" fmla="*/ 23813 w 409577"/>
                <a:gd name="csY40" fmla="*/ 110729 h 278608"/>
                <a:gd name="csX41" fmla="*/ 28278 w 409577"/>
                <a:gd name="csY41" fmla="*/ 99950 h 278608"/>
                <a:gd name="csX42" fmla="*/ 15693 w 409577"/>
                <a:gd name="csY42" fmla="*/ 91465 h 278608"/>
                <a:gd name="csX43" fmla="*/ 0 w 409577"/>
                <a:gd name="csY43" fmla="*/ 53579 h 278608"/>
                <a:gd name="csX44" fmla="*/ 53579 w 409577"/>
                <a:gd name="csY44" fmla="*/ 0 h 2786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</a:cxnLst>
              <a:rect l="l" t="t" r="r" b="b"/>
              <a:pathLst>
                <a:path w="409577" h="278608">
                  <a:moveTo>
                    <a:pt x="53579" y="0"/>
                  </a:moveTo>
                  <a:cubicBezTo>
                    <a:pt x="83170" y="0"/>
                    <a:pt x="107158" y="23988"/>
                    <a:pt x="107158" y="53579"/>
                  </a:cubicBezTo>
                  <a:lnTo>
                    <a:pt x="102693" y="64358"/>
                  </a:lnTo>
                  <a:lnTo>
                    <a:pt x="115278" y="72843"/>
                  </a:lnTo>
                  <a:cubicBezTo>
                    <a:pt x="124974" y="82539"/>
                    <a:pt x="130971" y="95933"/>
                    <a:pt x="130971" y="110729"/>
                  </a:cubicBezTo>
                  <a:lnTo>
                    <a:pt x="129864" y="113400"/>
                  </a:lnTo>
                  <a:lnTo>
                    <a:pt x="131584" y="113747"/>
                  </a:lnTo>
                  <a:cubicBezTo>
                    <a:pt x="141200" y="117814"/>
                    <a:pt x="149380" y="124608"/>
                    <a:pt x="155157" y="133159"/>
                  </a:cubicBezTo>
                  <a:lnTo>
                    <a:pt x="159238" y="146519"/>
                  </a:lnTo>
                  <a:lnTo>
                    <a:pt x="165498" y="145256"/>
                  </a:lnTo>
                  <a:cubicBezTo>
                    <a:pt x="180293" y="145256"/>
                    <a:pt x="193688" y="151253"/>
                    <a:pt x="203384" y="160949"/>
                  </a:cubicBezTo>
                  <a:lnTo>
                    <a:pt x="205970" y="167192"/>
                  </a:lnTo>
                  <a:lnTo>
                    <a:pt x="220266" y="164306"/>
                  </a:lnTo>
                  <a:cubicBezTo>
                    <a:pt x="235061" y="164306"/>
                    <a:pt x="248456" y="170303"/>
                    <a:pt x="258152" y="179999"/>
                  </a:cubicBezTo>
                  <a:lnTo>
                    <a:pt x="258479" y="180789"/>
                  </a:lnTo>
                  <a:lnTo>
                    <a:pt x="266085" y="175661"/>
                  </a:lnTo>
                  <a:cubicBezTo>
                    <a:pt x="272495" y="172949"/>
                    <a:pt x="279543" y="171450"/>
                    <a:pt x="286941" y="171450"/>
                  </a:cubicBezTo>
                  <a:cubicBezTo>
                    <a:pt x="294338" y="171450"/>
                    <a:pt x="301386" y="172949"/>
                    <a:pt x="307797" y="175661"/>
                  </a:cubicBezTo>
                  <a:lnTo>
                    <a:pt x="317265" y="182044"/>
                  </a:lnTo>
                  <a:lnTo>
                    <a:pt x="318112" y="179999"/>
                  </a:lnTo>
                  <a:cubicBezTo>
                    <a:pt x="327808" y="170303"/>
                    <a:pt x="341203" y="164306"/>
                    <a:pt x="355998" y="164306"/>
                  </a:cubicBezTo>
                  <a:cubicBezTo>
                    <a:pt x="385589" y="164306"/>
                    <a:pt x="409577" y="188294"/>
                    <a:pt x="409577" y="217885"/>
                  </a:cubicBezTo>
                  <a:cubicBezTo>
                    <a:pt x="409577" y="247476"/>
                    <a:pt x="385589" y="271464"/>
                    <a:pt x="355998" y="271464"/>
                  </a:cubicBezTo>
                  <a:cubicBezTo>
                    <a:pt x="348601" y="271464"/>
                    <a:pt x="341553" y="269965"/>
                    <a:pt x="335143" y="267254"/>
                  </a:cubicBezTo>
                  <a:lnTo>
                    <a:pt x="325675" y="260870"/>
                  </a:lnTo>
                  <a:lnTo>
                    <a:pt x="324827" y="262915"/>
                  </a:lnTo>
                  <a:cubicBezTo>
                    <a:pt x="315131" y="272611"/>
                    <a:pt x="301736" y="278608"/>
                    <a:pt x="286941" y="278608"/>
                  </a:cubicBezTo>
                  <a:cubicBezTo>
                    <a:pt x="272145" y="278608"/>
                    <a:pt x="258751" y="272611"/>
                    <a:pt x="249055" y="262915"/>
                  </a:cubicBezTo>
                  <a:lnTo>
                    <a:pt x="248727" y="262125"/>
                  </a:lnTo>
                  <a:lnTo>
                    <a:pt x="241121" y="267254"/>
                  </a:lnTo>
                  <a:cubicBezTo>
                    <a:pt x="234711" y="269965"/>
                    <a:pt x="227664" y="271464"/>
                    <a:pt x="220266" y="271464"/>
                  </a:cubicBezTo>
                  <a:cubicBezTo>
                    <a:pt x="205470" y="271464"/>
                    <a:pt x="192076" y="265467"/>
                    <a:pt x="182380" y="255771"/>
                  </a:cubicBezTo>
                  <a:lnTo>
                    <a:pt x="179794" y="249528"/>
                  </a:lnTo>
                  <a:lnTo>
                    <a:pt x="165498" y="252414"/>
                  </a:lnTo>
                  <a:cubicBezTo>
                    <a:pt x="150702" y="252414"/>
                    <a:pt x="137308" y="246417"/>
                    <a:pt x="127612" y="236721"/>
                  </a:cubicBezTo>
                  <a:lnTo>
                    <a:pt x="118654" y="215095"/>
                  </a:lnTo>
                  <a:lnTo>
                    <a:pt x="110729" y="216695"/>
                  </a:lnTo>
                  <a:cubicBezTo>
                    <a:pt x="81138" y="216695"/>
                    <a:pt x="57150" y="192707"/>
                    <a:pt x="57150" y="163116"/>
                  </a:cubicBezTo>
                  <a:lnTo>
                    <a:pt x="58256" y="160444"/>
                  </a:lnTo>
                  <a:lnTo>
                    <a:pt x="56536" y="160097"/>
                  </a:lnTo>
                  <a:cubicBezTo>
                    <a:pt x="37306" y="151964"/>
                    <a:pt x="23813" y="132922"/>
                    <a:pt x="23813" y="110729"/>
                  </a:cubicBezTo>
                  <a:lnTo>
                    <a:pt x="28278" y="99950"/>
                  </a:lnTo>
                  <a:lnTo>
                    <a:pt x="15693" y="91465"/>
                  </a:lnTo>
                  <a:cubicBezTo>
                    <a:pt x="5997" y="81769"/>
                    <a:pt x="0" y="68374"/>
                    <a:pt x="0" y="53579"/>
                  </a:cubicBezTo>
                  <a:cubicBezTo>
                    <a:pt x="0" y="23988"/>
                    <a:pt x="23988" y="0"/>
                    <a:pt x="53579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43FEF9AA-A956-DAA4-47C1-DED4B4220DD6}"/>
                </a:ext>
              </a:extLst>
            </p:cNvPr>
            <p:cNvSpPr/>
            <p:nvPr/>
          </p:nvSpPr>
          <p:spPr bwMode="auto">
            <a:xfrm>
              <a:off x="5509321" y="4413967"/>
              <a:ext cx="892113" cy="1417094"/>
            </a:xfrm>
            <a:custGeom>
              <a:avLst/>
              <a:gdLst>
                <a:gd name="csX0" fmla="*/ 621505 w 892113"/>
                <a:gd name="csY0" fmla="*/ 0 h 1417094"/>
                <a:gd name="csX1" fmla="*/ 666612 w 892113"/>
                <a:gd name="csY1" fmla="*/ 19782 h 1417094"/>
                <a:gd name="csX2" fmla="*/ 667546 w 892113"/>
                <a:gd name="csY2" fmla="*/ 21248 h 1417094"/>
                <a:gd name="csX3" fmla="*/ 683418 w 892113"/>
                <a:gd name="csY3" fmla="*/ 14287 h 1417094"/>
                <a:gd name="csX4" fmla="*/ 728525 w 892113"/>
                <a:gd name="csY4" fmla="*/ 34069 h 1417094"/>
                <a:gd name="csX5" fmla="*/ 733763 w 892113"/>
                <a:gd name="csY5" fmla="*/ 42294 h 1417094"/>
                <a:gd name="csX6" fmla="*/ 759618 w 892113"/>
                <a:gd name="csY6" fmla="*/ 30956 h 1417094"/>
                <a:gd name="csX7" fmla="*/ 804726 w 892113"/>
                <a:gd name="csY7" fmla="*/ 50738 h 1417094"/>
                <a:gd name="csX8" fmla="*/ 807085 w 892113"/>
                <a:gd name="csY8" fmla="*/ 54442 h 1417094"/>
                <a:gd name="csX9" fmla="*/ 825311 w 892113"/>
                <a:gd name="csY9" fmla="*/ 50083 h 1417094"/>
                <a:gd name="csX10" fmla="*/ 892113 w 892113"/>
                <a:gd name="csY10" fmla="*/ 129219 h 1417094"/>
                <a:gd name="csX11" fmla="*/ 878193 w 892113"/>
                <a:gd name="csY11" fmla="*/ 169029 h 1417094"/>
                <a:gd name="csX12" fmla="*/ 892113 w 892113"/>
                <a:gd name="csY12" fmla="*/ 208838 h 1417094"/>
                <a:gd name="csX13" fmla="*/ 878193 w 892113"/>
                <a:gd name="csY13" fmla="*/ 248648 h 1417094"/>
                <a:gd name="csX14" fmla="*/ 892113 w 892113"/>
                <a:gd name="csY14" fmla="*/ 288457 h 1417094"/>
                <a:gd name="csX15" fmla="*/ 878193 w 892113"/>
                <a:gd name="csY15" fmla="*/ 328267 h 1417094"/>
                <a:gd name="csX16" fmla="*/ 892113 w 892113"/>
                <a:gd name="csY16" fmla="*/ 368077 h 1417094"/>
                <a:gd name="csX17" fmla="*/ 878193 w 892113"/>
                <a:gd name="csY17" fmla="*/ 407886 h 1417094"/>
                <a:gd name="csX18" fmla="*/ 892113 w 892113"/>
                <a:gd name="csY18" fmla="*/ 447696 h 1417094"/>
                <a:gd name="csX19" fmla="*/ 878193 w 892113"/>
                <a:gd name="csY19" fmla="*/ 487505 h 1417094"/>
                <a:gd name="csX20" fmla="*/ 892113 w 892113"/>
                <a:gd name="csY20" fmla="*/ 527315 h 1417094"/>
                <a:gd name="csX21" fmla="*/ 878193 w 892113"/>
                <a:gd name="csY21" fmla="*/ 567125 h 1417094"/>
                <a:gd name="csX22" fmla="*/ 892113 w 892113"/>
                <a:gd name="csY22" fmla="*/ 606934 h 1417094"/>
                <a:gd name="csX23" fmla="*/ 878193 w 892113"/>
                <a:gd name="csY23" fmla="*/ 646744 h 1417094"/>
                <a:gd name="csX24" fmla="*/ 892113 w 892113"/>
                <a:gd name="csY24" fmla="*/ 686553 h 1417094"/>
                <a:gd name="csX25" fmla="*/ 878193 w 892113"/>
                <a:gd name="csY25" fmla="*/ 726363 h 1417094"/>
                <a:gd name="csX26" fmla="*/ 892113 w 892113"/>
                <a:gd name="csY26" fmla="*/ 766173 h 1417094"/>
                <a:gd name="csX27" fmla="*/ 878193 w 892113"/>
                <a:gd name="csY27" fmla="*/ 805982 h 1417094"/>
                <a:gd name="csX28" fmla="*/ 892113 w 892113"/>
                <a:gd name="csY28" fmla="*/ 845792 h 1417094"/>
                <a:gd name="csX29" fmla="*/ 878193 w 892113"/>
                <a:gd name="csY29" fmla="*/ 885602 h 1417094"/>
                <a:gd name="csX30" fmla="*/ 892113 w 892113"/>
                <a:gd name="csY30" fmla="*/ 925411 h 1417094"/>
                <a:gd name="csX31" fmla="*/ 878193 w 892113"/>
                <a:gd name="csY31" fmla="*/ 965221 h 1417094"/>
                <a:gd name="csX32" fmla="*/ 892113 w 892113"/>
                <a:gd name="csY32" fmla="*/ 1005030 h 1417094"/>
                <a:gd name="csX33" fmla="*/ 878193 w 892113"/>
                <a:gd name="csY33" fmla="*/ 1044840 h 1417094"/>
                <a:gd name="csX34" fmla="*/ 892113 w 892113"/>
                <a:gd name="csY34" fmla="*/ 1084650 h 1417094"/>
                <a:gd name="csX35" fmla="*/ 878193 w 892113"/>
                <a:gd name="csY35" fmla="*/ 1124459 h 1417094"/>
                <a:gd name="csX36" fmla="*/ 892113 w 892113"/>
                <a:gd name="csY36" fmla="*/ 1164269 h 1417094"/>
                <a:gd name="csX37" fmla="*/ 878193 w 892113"/>
                <a:gd name="csY37" fmla="*/ 1204078 h 1417094"/>
                <a:gd name="csX38" fmla="*/ 892113 w 892113"/>
                <a:gd name="csY38" fmla="*/ 1243888 h 1417094"/>
                <a:gd name="csX39" fmla="*/ 878195 w 892113"/>
                <a:gd name="csY39" fmla="*/ 1283693 h 1417094"/>
                <a:gd name="csX40" fmla="*/ 892113 w 892113"/>
                <a:gd name="csY40" fmla="*/ 1323497 h 1417094"/>
                <a:gd name="csX41" fmla="*/ 825311 w 892113"/>
                <a:gd name="csY41" fmla="*/ 1402633 h 1417094"/>
                <a:gd name="csX42" fmla="*/ 798382 w 892113"/>
                <a:gd name="csY42" fmla="*/ 1389419 h 1417094"/>
                <a:gd name="csX43" fmla="*/ 756995 w 892113"/>
                <a:gd name="csY43" fmla="*/ 1407569 h 1417094"/>
                <a:gd name="csX44" fmla="*/ 724050 w 892113"/>
                <a:gd name="csY44" fmla="*/ 1393121 h 1417094"/>
                <a:gd name="csX45" fmla="*/ 721381 w 892113"/>
                <a:gd name="csY45" fmla="*/ 1397312 h 1417094"/>
                <a:gd name="csX46" fmla="*/ 676274 w 892113"/>
                <a:gd name="csY46" fmla="*/ 1417094 h 1417094"/>
                <a:gd name="csX47" fmla="*/ 631166 w 892113"/>
                <a:gd name="csY47" fmla="*/ 1397312 h 1417094"/>
                <a:gd name="csX48" fmla="*/ 629280 w 892113"/>
                <a:gd name="csY48" fmla="*/ 1394350 h 1417094"/>
                <a:gd name="csX49" fmla="*/ 627393 w 892113"/>
                <a:gd name="csY49" fmla="*/ 1397312 h 1417094"/>
                <a:gd name="csX50" fmla="*/ 582286 w 892113"/>
                <a:gd name="csY50" fmla="*/ 1417094 h 1417094"/>
                <a:gd name="csX51" fmla="*/ 537666 w 892113"/>
                <a:gd name="csY51" fmla="*/ 1397526 h 1417094"/>
                <a:gd name="csX52" fmla="*/ 493048 w 892113"/>
                <a:gd name="csY52" fmla="*/ 1417093 h 1417094"/>
                <a:gd name="csX53" fmla="*/ 447940 w 892113"/>
                <a:gd name="csY53" fmla="*/ 1397311 h 1417094"/>
                <a:gd name="csX54" fmla="*/ 445655 w 892113"/>
                <a:gd name="csY54" fmla="*/ 1393723 h 1417094"/>
                <a:gd name="csX55" fmla="*/ 406949 w 892113"/>
                <a:gd name="csY55" fmla="*/ 1410698 h 1417094"/>
                <a:gd name="csX56" fmla="*/ 361841 w 892113"/>
                <a:gd name="csY56" fmla="*/ 1390916 h 1417094"/>
                <a:gd name="csX57" fmla="*/ 354004 w 892113"/>
                <a:gd name="csY57" fmla="*/ 1378609 h 1417094"/>
                <a:gd name="csX58" fmla="*/ 318843 w 892113"/>
                <a:gd name="csY58" fmla="*/ 1394029 h 1417094"/>
                <a:gd name="csX59" fmla="*/ 273735 w 892113"/>
                <a:gd name="csY59" fmla="*/ 1374247 h 1417094"/>
                <a:gd name="csX60" fmla="*/ 266418 w 892113"/>
                <a:gd name="csY60" fmla="*/ 1362757 h 1417094"/>
                <a:gd name="csX61" fmla="*/ 233119 w 892113"/>
                <a:gd name="csY61" fmla="*/ 1377360 h 1417094"/>
                <a:gd name="csX62" fmla="*/ 188011 w 892113"/>
                <a:gd name="csY62" fmla="*/ 1357578 h 1417094"/>
                <a:gd name="csX63" fmla="*/ 177804 w 892113"/>
                <a:gd name="csY63" fmla="*/ 1341549 h 1417094"/>
                <a:gd name="csX64" fmla="*/ 145011 w 892113"/>
                <a:gd name="csY64" fmla="*/ 1355930 h 1417094"/>
                <a:gd name="csX65" fmla="*/ 99903 w 892113"/>
                <a:gd name="csY65" fmla="*/ 1336148 h 1417094"/>
                <a:gd name="csX66" fmla="*/ 88456 w 892113"/>
                <a:gd name="csY66" fmla="*/ 1318172 h 1417094"/>
                <a:gd name="csX67" fmla="*/ 63792 w 892113"/>
                <a:gd name="csY67" fmla="*/ 1328988 h 1417094"/>
                <a:gd name="csX68" fmla="*/ 0 w 892113"/>
                <a:gd name="csY68" fmla="*/ 1261448 h 1417094"/>
                <a:gd name="csX69" fmla="*/ 63792 w 892113"/>
                <a:gd name="csY69" fmla="*/ 1193908 h 1417094"/>
                <a:gd name="csX70" fmla="*/ 108899 w 892113"/>
                <a:gd name="csY70" fmla="*/ 1213690 h 1417094"/>
                <a:gd name="csX71" fmla="*/ 120347 w 892113"/>
                <a:gd name="csY71" fmla="*/ 1231667 h 1417094"/>
                <a:gd name="csX72" fmla="*/ 145011 w 892113"/>
                <a:gd name="csY72" fmla="*/ 1220850 h 1417094"/>
                <a:gd name="csX73" fmla="*/ 190118 w 892113"/>
                <a:gd name="csY73" fmla="*/ 1240632 h 1417094"/>
                <a:gd name="csX74" fmla="*/ 200326 w 892113"/>
                <a:gd name="csY74" fmla="*/ 1256662 h 1417094"/>
                <a:gd name="csX75" fmla="*/ 233119 w 892113"/>
                <a:gd name="csY75" fmla="*/ 1242280 h 1417094"/>
                <a:gd name="csX76" fmla="*/ 278226 w 892113"/>
                <a:gd name="csY76" fmla="*/ 1262062 h 1417094"/>
                <a:gd name="csX77" fmla="*/ 285544 w 892113"/>
                <a:gd name="csY77" fmla="*/ 1273553 h 1417094"/>
                <a:gd name="csX78" fmla="*/ 318843 w 892113"/>
                <a:gd name="csY78" fmla="*/ 1258949 h 1417094"/>
                <a:gd name="csX79" fmla="*/ 363950 w 892113"/>
                <a:gd name="csY79" fmla="*/ 1278731 h 1417094"/>
                <a:gd name="csX80" fmla="*/ 371788 w 892113"/>
                <a:gd name="csY80" fmla="*/ 1291038 h 1417094"/>
                <a:gd name="csX81" fmla="*/ 406949 w 892113"/>
                <a:gd name="csY81" fmla="*/ 1275618 h 1417094"/>
                <a:gd name="csX82" fmla="*/ 452056 w 892113"/>
                <a:gd name="csY82" fmla="*/ 1295400 h 1417094"/>
                <a:gd name="csX83" fmla="*/ 454341 w 892113"/>
                <a:gd name="csY83" fmla="*/ 1298988 h 1417094"/>
                <a:gd name="csX84" fmla="*/ 493048 w 892113"/>
                <a:gd name="csY84" fmla="*/ 1282013 h 1417094"/>
                <a:gd name="csX85" fmla="*/ 537668 w 892113"/>
                <a:gd name="csY85" fmla="*/ 1301582 h 1417094"/>
                <a:gd name="csX86" fmla="*/ 582286 w 892113"/>
                <a:gd name="csY86" fmla="*/ 1282014 h 1417094"/>
                <a:gd name="csX87" fmla="*/ 627393 w 892113"/>
                <a:gd name="csY87" fmla="*/ 1301796 h 1417094"/>
                <a:gd name="csX88" fmla="*/ 629280 w 892113"/>
                <a:gd name="csY88" fmla="*/ 1304759 h 1417094"/>
                <a:gd name="csX89" fmla="*/ 631166 w 892113"/>
                <a:gd name="csY89" fmla="*/ 1301796 h 1417094"/>
                <a:gd name="csX90" fmla="*/ 676274 w 892113"/>
                <a:gd name="csY90" fmla="*/ 1282014 h 1417094"/>
                <a:gd name="csX91" fmla="*/ 709218 w 892113"/>
                <a:gd name="csY91" fmla="*/ 1296462 h 1417094"/>
                <a:gd name="csX92" fmla="*/ 711887 w 892113"/>
                <a:gd name="csY92" fmla="*/ 1292271 h 1417094"/>
                <a:gd name="csX93" fmla="*/ 756995 w 892113"/>
                <a:gd name="csY93" fmla="*/ 1272489 h 1417094"/>
                <a:gd name="csX94" fmla="*/ 770596 w 892113"/>
                <a:gd name="csY94" fmla="*/ 1278454 h 1417094"/>
                <a:gd name="csX95" fmla="*/ 758509 w 892113"/>
                <a:gd name="csY95" fmla="*/ 1243888 h 1417094"/>
                <a:gd name="csX96" fmla="*/ 772429 w 892113"/>
                <a:gd name="csY96" fmla="*/ 1204078 h 1417094"/>
                <a:gd name="csX97" fmla="*/ 758509 w 892113"/>
                <a:gd name="csY97" fmla="*/ 1164269 h 1417094"/>
                <a:gd name="csX98" fmla="*/ 772429 w 892113"/>
                <a:gd name="csY98" fmla="*/ 1124459 h 1417094"/>
                <a:gd name="csX99" fmla="*/ 758509 w 892113"/>
                <a:gd name="csY99" fmla="*/ 1084650 h 1417094"/>
                <a:gd name="csX100" fmla="*/ 772429 w 892113"/>
                <a:gd name="csY100" fmla="*/ 1044840 h 1417094"/>
                <a:gd name="csX101" fmla="*/ 758509 w 892113"/>
                <a:gd name="csY101" fmla="*/ 1005030 h 1417094"/>
                <a:gd name="csX102" fmla="*/ 772429 w 892113"/>
                <a:gd name="csY102" fmla="*/ 965221 h 1417094"/>
                <a:gd name="csX103" fmla="*/ 758509 w 892113"/>
                <a:gd name="csY103" fmla="*/ 925411 h 1417094"/>
                <a:gd name="csX104" fmla="*/ 772429 w 892113"/>
                <a:gd name="csY104" fmla="*/ 885602 h 1417094"/>
                <a:gd name="csX105" fmla="*/ 758509 w 892113"/>
                <a:gd name="csY105" fmla="*/ 845792 h 1417094"/>
                <a:gd name="csX106" fmla="*/ 772429 w 892113"/>
                <a:gd name="csY106" fmla="*/ 805982 h 1417094"/>
                <a:gd name="csX107" fmla="*/ 758509 w 892113"/>
                <a:gd name="csY107" fmla="*/ 766173 h 1417094"/>
                <a:gd name="csX108" fmla="*/ 772429 w 892113"/>
                <a:gd name="csY108" fmla="*/ 726363 h 1417094"/>
                <a:gd name="csX109" fmla="*/ 758509 w 892113"/>
                <a:gd name="csY109" fmla="*/ 686553 h 1417094"/>
                <a:gd name="csX110" fmla="*/ 772429 w 892113"/>
                <a:gd name="csY110" fmla="*/ 646744 h 1417094"/>
                <a:gd name="csX111" fmla="*/ 758509 w 892113"/>
                <a:gd name="csY111" fmla="*/ 606934 h 1417094"/>
                <a:gd name="csX112" fmla="*/ 772429 w 892113"/>
                <a:gd name="csY112" fmla="*/ 567125 h 1417094"/>
                <a:gd name="csX113" fmla="*/ 758509 w 892113"/>
                <a:gd name="csY113" fmla="*/ 527315 h 1417094"/>
                <a:gd name="csX114" fmla="*/ 772429 w 892113"/>
                <a:gd name="csY114" fmla="*/ 487505 h 1417094"/>
                <a:gd name="csX115" fmla="*/ 758509 w 892113"/>
                <a:gd name="csY115" fmla="*/ 447696 h 1417094"/>
                <a:gd name="csX116" fmla="*/ 772429 w 892113"/>
                <a:gd name="csY116" fmla="*/ 407886 h 1417094"/>
                <a:gd name="csX117" fmla="*/ 758509 w 892113"/>
                <a:gd name="csY117" fmla="*/ 368077 h 1417094"/>
                <a:gd name="csX118" fmla="*/ 772429 w 892113"/>
                <a:gd name="csY118" fmla="*/ 328267 h 1417094"/>
                <a:gd name="csX119" fmla="*/ 758509 w 892113"/>
                <a:gd name="csY119" fmla="*/ 288457 h 1417094"/>
                <a:gd name="csX120" fmla="*/ 772429 w 892113"/>
                <a:gd name="csY120" fmla="*/ 248648 h 1417094"/>
                <a:gd name="csX121" fmla="*/ 758509 w 892113"/>
                <a:gd name="csY121" fmla="*/ 208838 h 1417094"/>
                <a:gd name="csX122" fmla="*/ 772429 w 892113"/>
                <a:gd name="csY122" fmla="*/ 169029 h 1417094"/>
                <a:gd name="csX123" fmla="*/ 769819 w 892113"/>
                <a:gd name="csY123" fmla="*/ 161563 h 1417094"/>
                <a:gd name="csX124" fmla="*/ 759618 w 892113"/>
                <a:gd name="csY124" fmla="*/ 166036 h 1417094"/>
                <a:gd name="csX125" fmla="*/ 714510 w 892113"/>
                <a:gd name="csY125" fmla="*/ 146254 h 1417094"/>
                <a:gd name="csX126" fmla="*/ 709272 w 892113"/>
                <a:gd name="csY126" fmla="*/ 138029 h 1417094"/>
                <a:gd name="csX127" fmla="*/ 683418 w 892113"/>
                <a:gd name="csY127" fmla="*/ 149367 h 1417094"/>
                <a:gd name="csX128" fmla="*/ 638310 w 892113"/>
                <a:gd name="csY128" fmla="*/ 129585 h 1417094"/>
                <a:gd name="csX129" fmla="*/ 637377 w 892113"/>
                <a:gd name="csY129" fmla="*/ 128120 h 1417094"/>
                <a:gd name="csX130" fmla="*/ 621505 w 892113"/>
                <a:gd name="csY130" fmla="*/ 135080 h 1417094"/>
                <a:gd name="csX131" fmla="*/ 557713 w 892113"/>
                <a:gd name="csY131" fmla="*/ 67540 h 1417094"/>
                <a:gd name="csX132" fmla="*/ 621505 w 892113"/>
                <a:gd name="csY132" fmla="*/ 0 h 1417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</a:cxnLst>
              <a:rect l="l" t="t" r="r" b="b"/>
              <a:pathLst>
                <a:path w="892113" h="1417094">
                  <a:moveTo>
                    <a:pt x="621505" y="0"/>
                  </a:moveTo>
                  <a:cubicBezTo>
                    <a:pt x="639120" y="0"/>
                    <a:pt x="655068" y="7560"/>
                    <a:pt x="666612" y="19782"/>
                  </a:cubicBezTo>
                  <a:lnTo>
                    <a:pt x="667546" y="21248"/>
                  </a:lnTo>
                  <a:lnTo>
                    <a:pt x="683418" y="14287"/>
                  </a:lnTo>
                  <a:cubicBezTo>
                    <a:pt x="701033" y="14287"/>
                    <a:pt x="716981" y="21847"/>
                    <a:pt x="728525" y="34069"/>
                  </a:cubicBezTo>
                  <a:lnTo>
                    <a:pt x="733763" y="42294"/>
                  </a:lnTo>
                  <a:lnTo>
                    <a:pt x="759618" y="30956"/>
                  </a:lnTo>
                  <a:cubicBezTo>
                    <a:pt x="777234" y="30956"/>
                    <a:pt x="793182" y="38516"/>
                    <a:pt x="804726" y="50738"/>
                  </a:cubicBezTo>
                  <a:lnTo>
                    <a:pt x="807085" y="54442"/>
                  </a:lnTo>
                  <a:lnTo>
                    <a:pt x="825311" y="50083"/>
                  </a:lnTo>
                  <a:cubicBezTo>
                    <a:pt x="862204" y="50083"/>
                    <a:pt x="892113" y="85513"/>
                    <a:pt x="892113" y="129219"/>
                  </a:cubicBezTo>
                  <a:lnTo>
                    <a:pt x="878193" y="169029"/>
                  </a:lnTo>
                  <a:lnTo>
                    <a:pt x="892113" y="208838"/>
                  </a:lnTo>
                  <a:lnTo>
                    <a:pt x="878193" y="248648"/>
                  </a:lnTo>
                  <a:lnTo>
                    <a:pt x="892113" y="288457"/>
                  </a:lnTo>
                  <a:lnTo>
                    <a:pt x="878193" y="328267"/>
                  </a:lnTo>
                  <a:lnTo>
                    <a:pt x="892113" y="368077"/>
                  </a:lnTo>
                  <a:lnTo>
                    <a:pt x="878193" y="407886"/>
                  </a:lnTo>
                  <a:lnTo>
                    <a:pt x="892113" y="447696"/>
                  </a:lnTo>
                  <a:lnTo>
                    <a:pt x="878193" y="487505"/>
                  </a:lnTo>
                  <a:lnTo>
                    <a:pt x="892113" y="527315"/>
                  </a:lnTo>
                  <a:lnTo>
                    <a:pt x="878193" y="567125"/>
                  </a:lnTo>
                  <a:lnTo>
                    <a:pt x="892113" y="606934"/>
                  </a:lnTo>
                  <a:lnTo>
                    <a:pt x="878193" y="646744"/>
                  </a:lnTo>
                  <a:lnTo>
                    <a:pt x="892113" y="686553"/>
                  </a:lnTo>
                  <a:lnTo>
                    <a:pt x="878193" y="726363"/>
                  </a:lnTo>
                  <a:lnTo>
                    <a:pt x="892113" y="766173"/>
                  </a:lnTo>
                  <a:lnTo>
                    <a:pt x="878193" y="805982"/>
                  </a:lnTo>
                  <a:lnTo>
                    <a:pt x="892113" y="845792"/>
                  </a:lnTo>
                  <a:lnTo>
                    <a:pt x="878193" y="885602"/>
                  </a:lnTo>
                  <a:lnTo>
                    <a:pt x="892113" y="925411"/>
                  </a:lnTo>
                  <a:lnTo>
                    <a:pt x="878193" y="965221"/>
                  </a:lnTo>
                  <a:lnTo>
                    <a:pt x="892113" y="1005030"/>
                  </a:lnTo>
                  <a:lnTo>
                    <a:pt x="878193" y="1044840"/>
                  </a:lnTo>
                  <a:lnTo>
                    <a:pt x="892113" y="1084650"/>
                  </a:lnTo>
                  <a:lnTo>
                    <a:pt x="878193" y="1124459"/>
                  </a:lnTo>
                  <a:lnTo>
                    <a:pt x="892113" y="1164269"/>
                  </a:lnTo>
                  <a:lnTo>
                    <a:pt x="878193" y="1204078"/>
                  </a:lnTo>
                  <a:lnTo>
                    <a:pt x="892113" y="1243888"/>
                  </a:lnTo>
                  <a:lnTo>
                    <a:pt x="878195" y="1283693"/>
                  </a:lnTo>
                  <a:lnTo>
                    <a:pt x="892113" y="1323497"/>
                  </a:lnTo>
                  <a:cubicBezTo>
                    <a:pt x="892113" y="1367203"/>
                    <a:pt x="862204" y="1402633"/>
                    <a:pt x="825311" y="1402633"/>
                  </a:cubicBezTo>
                  <a:lnTo>
                    <a:pt x="798382" y="1389419"/>
                  </a:lnTo>
                  <a:lnTo>
                    <a:pt x="756995" y="1407569"/>
                  </a:lnTo>
                  <a:lnTo>
                    <a:pt x="724050" y="1393121"/>
                  </a:lnTo>
                  <a:lnTo>
                    <a:pt x="721381" y="1397312"/>
                  </a:lnTo>
                  <a:cubicBezTo>
                    <a:pt x="709837" y="1409535"/>
                    <a:pt x="693889" y="1417094"/>
                    <a:pt x="676274" y="1417094"/>
                  </a:cubicBezTo>
                  <a:cubicBezTo>
                    <a:pt x="658658" y="1417094"/>
                    <a:pt x="642710" y="1409535"/>
                    <a:pt x="631166" y="1397312"/>
                  </a:cubicBezTo>
                  <a:lnTo>
                    <a:pt x="629280" y="1394350"/>
                  </a:lnTo>
                  <a:lnTo>
                    <a:pt x="627393" y="1397312"/>
                  </a:lnTo>
                  <a:cubicBezTo>
                    <a:pt x="615849" y="1409535"/>
                    <a:pt x="599901" y="1417094"/>
                    <a:pt x="582286" y="1417094"/>
                  </a:cubicBezTo>
                  <a:lnTo>
                    <a:pt x="537666" y="1397526"/>
                  </a:lnTo>
                  <a:lnTo>
                    <a:pt x="493048" y="1417093"/>
                  </a:lnTo>
                  <a:cubicBezTo>
                    <a:pt x="475432" y="1417093"/>
                    <a:pt x="459484" y="1409534"/>
                    <a:pt x="447940" y="1397311"/>
                  </a:cubicBezTo>
                  <a:lnTo>
                    <a:pt x="445655" y="1393723"/>
                  </a:lnTo>
                  <a:lnTo>
                    <a:pt x="406949" y="1410698"/>
                  </a:lnTo>
                  <a:cubicBezTo>
                    <a:pt x="389333" y="1410698"/>
                    <a:pt x="373385" y="1403138"/>
                    <a:pt x="361841" y="1390916"/>
                  </a:cubicBezTo>
                  <a:lnTo>
                    <a:pt x="354004" y="1378609"/>
                  </a:lnTo>
                  <a:lnTo>
                    <a:pt x="318843" y="1394029"/>
                  </a:lnTo>
                  <a:cubicBezTo>
                    <a:pt x="301227" y="1394029"/>
                    <a:pt x="285279" y="1386469"/>
                    <a:pt x="273735" y="1374247"/>
                  </a:cubicBezTo>
                  <a:lnTo>
                    <a:pt x="266418" y="1362757"/>
                  </a:lnTo>
                  <a:lnTo>
                    <a:pt x="233119" y="1377360"/>
                  </a:lnTo>
                  <a:cubicBezTo>
                    <a:pt x="215503" y="1377360"/>
                    <a:pt x="199555" y="1369801"/>
                    <a:pt x="188011" y="1357578"/>
                  </a:cubicBezTo>
                  <a:lnTo>
                    <a:pt x="177804" y="1341549"/>
                  </a:lnTo>
                  <a:lnTo>
                    <a:pt x="145011" y="1355930"/>
                  </a:lnTo>
                  <a:cubicBezTo>
                    <a:pt x="127395" y="1355930"/>
                    <a:pt x="111447" y="1348370"/>
                    <a:pt x="99903" y="1336148"/>
                  </a:cubicBezTo>
                  <a:lnTo>
                    <a:pt x="88456" y="1318172"/>
                  </a:lnTo>
                  <a:lnTo>
                    <a:pt x="63792" y="1328988"/>
                  </a:lnTo>
                  <a:cubicBezTo>
                    <a:pt x="28561" y="1328988"/>
                    <a:pt x="0" y="1298749"/>
                    <a:pt x="0" y="1261448"/>
                  </a:cubicBezTo>
                  <a:cubicBezTo>
                    <a:pt x="0" y="1224147"/>
                    <a:pt x="28561" y="1193908"/>
                    <a:pt x="63792" y="1193908"/>
                  </a:cubicBezTo>
                  <a:cubicBezTo>
                    <a:pt x="81407" y="1193908"/>
                    <a:pt x="97355" y="1201468"/>
                    <a:pt x="108899" y="1213690"/>
                  </a:cubicBezTo>
                  <a:lnTo>
                    <a:pt x="120347" y="1231667"/>
                  </a:lnTo>
                  <a:lnTo>
                    <a:pt x="145011" y="1220850"/>
                  </a:lnTo>
                  <a:cubicBezTo>
                    <a:pt x="162626" y="1220850"/>
                    <a:pt x="178574" y="1228410"/>
                    <a:pt x="190118" y="1240632"/>
                  </a:cubicBezTo>
                  <a:lnTo>
                    <a:pt x="200326" y="1256662"/>
                  </a:lnTo>
                  <a:lnTo>
                    <a:pt x="233119" y="1242280"/>
                  </a:lnTo>
                  <a:cubicBezTo>
                    <a:pt x="250734" y="1242280"/>
                    <a:pt x="266682" y="1249840"/>
                    <a:pt x="278226" y="1262062"/>
                  </a:cubicBezTo>
                  <a:lnTo>
                    <a:pt x="285544" y="1273553"/>
                  </a:lnTo>
                  <a:lnTo>
                    <a:pt x="318843" y="1258949"/>
                  </a:lnTo>
                  <a:cubicBezTo>
                    <a:pt x="336458" y="1258949"/>
                    <a:pt x="352406" y="1266509"/>
                    <a:pt x="363950" y="1278731"/>
                  </a:cubicBezTo>
                  <a:lnTo>
                    <a:pt x="371788" y="1291038"/>
                  </a:lnTo>
                  <a:lnTo>
                    <a:pt x="406949" y="1275618"/>
                  </a:lnTo>
                  <a:cubicBezTo>
                    <a:pt x="424564" y="1275618"/>
                    <a:pt x="440512" y="1283178"/>
                    <a:pt x="452056" y="1295400"/>
                  </a:cubicBezTo>
                  <a:lnTo>
                    <a:pt x="454341" y="1298988"/>
                  </a:lnTo>
                  <a:lnTo>
                    <a:pt x="493048" y="1282013"/>
                  </a:lnTo>
                  <a:lnTo>
                    <a:pt x="537668" y="1301582"/>
                  </a:lnTo>
                  <a:lnTo>
                    <a:pt x="582286" y="1282014"/>
                  </a:lnTo>
                  <a:cubicBezTo>
                    <a:pt x="599901" y="1282014"/>
                    <a:pt x="615849" y="1289574"/>
                    <a:pt x="627393" y="1301796"/>
                  </a:cubicBezTo>
                  <a:lnTo>
                    <a:pt x="629280" y="1304759"/>
                  </a:lnTo>
                  <a:lnTo>
                    <a:pt x="631166" y="1301796"/>
                  </a:lnTo>
                  <a:cubicBezTo>
                    <a:pt x="642710" y="1289574"/>
                    <a:pt x="658658" y="1282014"/>
                    <a:pt x="676274" y="1282014"/>
                  </a:cubicBezTo>
                  <a:lnTo>
                    <a:pt x="709218" y="1296462"/>
                  </a:lnTo>
                  <a:lnTo>
                    <a:pt x="711887" y="1292271"/>
                  </a:lnTo>
                  <a:cubicBezTo>
                    <a:pt x="723431" y="1280049"/>
                    <a:pt x="739379" y="1272489"/>
                    <a:pt x="756995" y="1272489"/>
                  </a:cubicBezTo>
                  <a:lnTo>
                    <a:pt x="770596" y="1278454"/>
                  </a:lnTo>
                  <a:lnTo>
                    <a:pt x="758509" y="1243888"/>
                  </a:lnTo>
                  <a:lnTo>
                    <a:pt x="772429" y="1204078"/>
                  </a:lnTo>
                  <a:lnTo>
                    <a:pt x="758509" y="1164269"/>
                  </a:lnTo>
                  <a:lnTo>
                    <a:pt x="772429" y="1124459"/>
                  </a:lnTo>
                  <a:lnTo>
                    <a:pt x="758509" y="1084650"/>
                  </a:lnTo>
                  <a:lnTo>
                    <a:pt x="772429" y="1044840"/>
                  </a:lnTo>
                  <a:lnTo>
                    <a:pt x="758509" y="1005030"/>
                  </a:lnTo>
                  <a:lnTo>
                    <a:pt x="772429" y="965221"/>
                  </a:lnTo>
                  <a:lnTo>
                    <a:pt x="758509" y="925411"/>
                  </a:lnTo>
                  <a:lnTo>
                    <a:pt x="772429" y="885602"/>
                  </a:lnTo>
                  <a:lnTo>
                    <a:pt x="758509" y="845792"/>
                  </a:lnTo>
                  <a:lnTo>
                    <a:pt x="772429" y="805982"/>
                  </a:lnTo>
                  <a:lnTo>
                    <a:pt x="758509" y="766173"/>
                  </a:lnTo>
                  <a:lnTo>
                    <a:pt x="772429" y="726363"/>
                  </a:lnTo>
                  <a:lnTo>
                    <a:pt x="758509" y="686553"/>
                  </a:lnTo>
                  <a:lnTo>
                    <a:pt x="772429" y="646744"/>
                  </a:lnTo>
                  <a:lnTo>
                    <a:pt x="758509" y="606934"/>
                  </a:lnTo>
                  <a:lnTo>
                    <a:pt x="772429" y="567125"/>
                  </a:lnTo>
                  <a:lnTo>
                    <a:pt x="758509" y="527315"/>
                  </a:lnTo>
                  <a:lnTo>
                    <a:pt x="772429" y="487505"/>
                  </a:lnTo>
                  <a:lnTo>
                    <a:pt x="758509" y="447696"/>
                  </a:lnTo>
                  <a:lnTo>
                    <a:pt x="772429" y="407886"/>
                  </a:lnTo>
                  <a:lnTo>
                    <a:pt x="758509" y="368077"/>
                  </a:lnTo>
                  <a:lnTo>
                    <a:pt x="772429" y="328267"/>
                  </a:lnTo>
                  <a:lnTo>
                    <a:pt x="758509" y="288457"/>
                  </a:lnTo>
                  <a:lnTo>
                    <a:pt x="772429" y="248648"/>
                  </a:lnTo>
                  <a:lnTo>
                    <a:pt x="758509" y="208838"/>
                  </a:lnTo>
                  <a:lnTo>
                    <a:pt x="772429" y="169029"/>
                  </a:lnTo>
                  <a:lnTo>
                    <a:pt x="769819" y="161563"/>
                  </a:lnTo>
                  <a:lnTo>
                    <a:pt x="759618" y="166036"/>
                  </a:lnTo>
                  <a:cubicBezTo>
                    <a:pt x="742002" y="166036"/>
                    <a:pt x="726054" y="158477"/>
                    <a:pt x="714510" y="146254"/>
                  </a:cubicBezTo>
                  <a:lnTo>
                    <a:pt x="709272" y="138029"/>
                  </a:lnTo>
                  <a:lnTo>
                    <a:pt x="683418" y="149367"/>
                  </a:lnTo>
                  <a:cubicBezTo>
                    <a:pt x="665802" y="149367"/>
                    <a:pt x="649854" y="141808"/>
                    <a:pt x="638310" y="129585"/>
                  </a:cubicBezTo>
                  <a:lnTo>
                    <a:pt x="637377" y="128120"/>
                  </a:lnTo>
                  <a:lnTo>
                    <a:pt x="621505" y="135080"/>
                  </a:lnTo>
                  <a:cubicBezTo>
                    <a:pt x="586274" y="135080"/>
                    <a:pt x="557713" y="104841"/>
                    <a:pt x="557713" y="67540"/>
                  </a:cubicBezTo>
                  <a:cubicBezTo>
                    <a:pt x="557713" y="30239"/>
                    <a:pt x="586274" y="0"/>
                    <a:pt x="621505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8573EBF-29DF-9C99-27F4-25299E25D8EE}"/>
                </a:ext>
              </a:extLst>
            </p:cNvPr>
            <p:cNvGrpSpPr/>
            <p:nvPr/>
          </p:nvGrpSpPr>
          <p:grpSpPr>
            <a:xfrm flipH="1">
              <a:off x="6755099" y="4411987"/>
              <a:ext cx="615079" cy="1030749"/>
              <a:chOff x="5624288" y="4411987"/>
              <a:chExt cx="615079" cy="1030749"/>
            </a:xfrm>
            <a:grpFill/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4591CF4F-7CFB-674C-F010-0CC8CD28A376}"/>
                  </a:ext>
                </a:extLst>
              </p:cNvPr>
              <p:cNvSpPr/>
              <p:nvPr/>
            </p:nvSpPr>
            <p:spPr bwMode="auto">
              <a:xfrm rot="1989994">
                <a:off x="5900753" y="4411987"/>
                <a:ext cx="338614" cy="1030749"/>
              </a:xfrm>
              <a:custGeom>
                <a:avLst/>
                <a:gdLst>
                  <a:gd name="csX0" fmla="*/ 963694 w 1453219"/>
                  <a:gd name="csY0" fmla="*/ 0 h 1087140"/>
                  <a:gd name="csX1" fmla="*/ 1453219 w 1453219"/>
                  <a:gd name="csY1" fmla="*/ 1007340 h 1087140"/>
                  <a:gd name="csX2" fmla="*/ 726610 w 1453219"/>
                  <a:gd name="csY2" fmla="*/ 1087140 h 1087140"/>
                  <a:gd name="csX3" fmla="*/ 0 w 1453219"/>
                  <a:gd name="csY3" fmla="*/ 1007340 h 1087140"/>
                  <a:gd name="csX4" fmla="*/ 489526 w 1453219"/>
                  <a:gd name="csY4" fmla="*/ 1 h 1087140"/>
                  <a:gd name="csX5" fmla="*/ 545185 w 1453219"/>
                  <a:gd name="csY5" fmla="*/ 17712 h 1087140"/>
                  <a:gd name="csX6" fmla="*/ 726609 w 1453219"/>
                  <a:gd name="csY6" fmla="*/ 39187 h 1087140"/>
                  <a:gd name="csX7" fmla="*/ 908033 w 1453219"/>
                  <a:gd name="csY7" fmla="*/ 17712 h 1087140"/>
                  <a:gd name="csX8" fmla="*/ 963694 w 1453219"/>
                  <a:gd name="csY8" fmla="*/ 0 h 1087140"/>
                  <a:gd name="csX0" fmla="*/ 963694 w 1453219"/>
                  <a:gd name="csY0" fmla="*/ 0 h 1087664"/>
                  <a:gd name="csX1" fmla="*/ 1453219 w 1453219"/>
                  <a:gd name="csY1" fmla="*/ 1007340 h 1087664"/>
                  <a:gd name="csX2" fmla="*/ 726610 w 1453219"/>
                  <a:gd name="csY2" fmla="*/ 1087140 h 1087664"/>
                  <a:gd name="csX3" fmla="*/ 0 w 1453219"/>
                  <a:gd name="csY3" fmla="*/ 1007340 h 1087664"/>
                  <a:gd name="csX4" fmla="*/ 489526 w 1453219"/>
                  <a:gd name="csY4" fmla="*/ 1 h 1087664"/>
                  <a:gd name="csX5" fmla="*/ 545185 w 1453219"/>
                  <a:gd name="csY5" fmla="*/ 17712 h 1087664"/>
                  <a:gd name="csX6" fmla="*/ 726609 w 1453219"/>
                  <a:gd name="csY6" fmla="*/ 39187 h 1087664"/>
                  <a:gd name="csX7" fmla="*/ 908033 w 1453219"/>
                  <a:gd name="csY7" fmla="*/ 17712 h 1087664"/>
                  <a:gd name="csX8" fmla="*/ 963694 w 1453219"/>
                  <a:gd name="csY8" fmla="*/ 0 h 1087664"/>
                  <a:gd name="csX0" fmla="*/ 963694 w 1453219"/>
                  <a:gd name="csY0" fmla="*/ 0 h 1087191"/>
                  <a:gd name="csX1" fmla="*/ 1453219 w 1453219"/>
                  <a:gd name="csY1" fmla="*/ 1007340 h 1087191"/>
                  <a:gd name="csX2" fmla="*/ 726610 w 1453219"/>
                  <a:gd name="csY2" fmla="*/ 1087140 h 1087191"/>
                  <a:gd name="csX3" fmla="*/ 0 w 1453219"/>
                  <a:gd name="csY3" fmla="*/ 1007340 h 1087191"/>
                  <a:gd name="csX4" fmla="*/ 489526 w 1453219"/>
                  <a:gd name="csY4" fmla="*/ 1 h 1087191"/>
                  <a:gd name="csX5" fmla="*/ 545185 w 1453219"/>
                  <a:gd name="csY5" fmla="*/ 17712 h 1087191"/>
                  <a:gd name="csX6" fmla="*/ 726609 w 1453219"/>
                  <a:gd name="csY6" fmla="*/ 39187 h 1087191"/>
                  <a:gd name="csX7" fmla="*/ 908033 w 1453219"/>
                  <a:gd name="csY7" fmla="*/ 17712 h 1087191"/>
                  <a:gd name="csX8" fmla="*/ 963694 w 1453219"/>
                  <a:gd name="csY8" fmla="*/ 0 h 1087191"/>
                  <a:gd name="csX0" fmla="*/ 963694 w 1453219"/>
                  <a:gd name="csY0" fmla="*/ 0 h 1087191"/>
                  <a:gd name="csX1" fmla="*/ 1453219 w 1453219"/>
                  <a:gd name="csY1" fmla="*/ 1007340 h 1087191"/>
                  <a:gd name="csX2" fmla="*/ 726610 w 1453219"/>
                  <a:gd name="csY2" fmla="*/ 1087140 h 1087191"/>
                  <a:gd name="csX3" fmla="*/ 0 w 1453219"/>
                  <a:gd name="csY3" fmla="*/ 1007340 h 1087191"/>
                  <a:gd name="csX4" fmla="*/ 489526 w 1453219"/>
                  <a:gd name="csY4" fmla="*/ 1 h 1087191"/>
                  <a:gd name="csX5" fmla="*/ 545185 w 1453219"/>
                  <a:gd name="csY5" fmla="*/ 17712 h 1087191"/>
                  <a:gd name="csX6" fmla="*/ 726609 w 1453219"/>
                  <a:gd name="csY6" fmla="*/ 39187 h 1087191"/>
                  <a:gd name="csX7" fmla="*/ 908033 w 1453219"/>
                  <a:gd name="csY7" fmla="*/ 17712 h 1087191"/>
                  <a:gd name="csX8" fmla="*/ 963694 w 1453219"/>
                  <a:gd name="csY8" fmla="*/ 0 h 108719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726609 w 1453219"/>
                  <a:gd name="csY6" fmla="*/ 39187 h 1087261"/>
                  <a:gd name="csX7" fmla="*/ 908033 w 1453219"/>
                  <a:gd name="csY7" fmla="*/ 17712 h 1087261"/>
                  <a:gd name="csX8" fmla="*/ 963694 w 1453219"/>
                  <a:gd name="csY8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545185 w 1453219"/>
                  <a:gd name="csY5" fmla="*/ 17712 h 1087261"/>
                  <a:gd name="csX6" fmla="*/ 908033 w 1453219"/>
                  <a:gd name="csY6" fmla="*/ 17712 h 1087261"/>
                  <a:gd name="csX7" fmla="*/ 963694 w 1453219"/>
                  <a:gd name="csY7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908033 w 1453219"/>
                  <a:gd name="csY5" fmla="*/ 17712 h 1087261"/>
                  <a:gd name="csX6" fmla="*/ 963694 w 1453219"/>
                  <a:gd name="csY6" fmla="*/ 0 h 1087261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5" fmla="*/ 963694 w 1453219"/>
                  <a:gd name="csY5" fmla="*/ 0 h 1087261"/>
                  <a:gd name="csX0" fmla="*/ 963694 w 1453219"/>
                  <a:gd name="csY0" fmla="*/ 56262 h 1143523"/>
                  <a:gd name="csX1" fmla="*/ 1453219 w 1453219"/>
                  <a:gd name="csY1" fmla="*/ 1063602 h 1143523"/>
                  <a:gd name="csX2" fmla="*/ 726610 w 1453219"/>
                  <a:gd name="csY2" fmla="*/ 1143402 h 1143523"/>
                  <a:gd name="csX3" fmla="*/ 0 w 1453219"/>
                  <a:gd name="csY3" fmla="*/ 1063602 h 1143523"/>
                  <a:gd name="csX4" fmla="*/ 489526 w 1453219"/>
                  <a:gd name="csY4" fmla="*/ 56263 h 1143523"/>
                  <a:gd name="csX5" fmla="*/ 738055 w 1453219"/>
                  <a:gd name="csY5" fmla="*/ 1 h 1143523"/>
                  <a:gd name="csX6" fmla="*/ 963694 w 1453219"/>
                  <a:gd name="csY6" fmla="*/ 56262 h 1143523"/>
                  <a:gd name="csX0" fmla="*/ 738055 w 1453219"/>
                  <a:gd name="csY0" fmla="*/ 0 h 1143522"/>
                  <a:gd name="csX1" fmla="*/ 963694 w 1453219"/>
                  <a:gd name="csY1" fmla="*/ 56261 h 1143522"/>
                  <a:gd name="csX2" fmla="*/ 1453219 w 1453219"/>
                  <a:gd name="csY2" fmla="*/ 1063601 h 1143522"/>
                  <a:gd name="csX3" fmla="*/ 726610 w 1453219"/>
                  <a:gd name="csY3" fmla="*/ 1143401 h 1143522"/>
                  <a:gd name="csX4" fmla="*/ 0 w 1453219"/>
                  <a:gd name="csY4" fmla="*/ 1063601 h 1143522"/>
                  <a:gd name="csX5" fmla="*/ 489526 w 1453219"/>
                  <a:gd name="csY5" fmla="*/ 56262 h 1143522"/>
                  <a:gd name="csX6" fmla="*/ 1130485 w 1453219"/>
                  <a:gd name="csY6" fmla="*/ 96726 h 1143522"/>
                  <a:gd name="csX0" fmla="*/ 738055 w 1453219"/>
                  <a:gd name="csY0" fmla="*/ 0 h 1143522"/>
                  <a:gd name="csX1" fmla="*/ 963694 w 1453219"/>
                  <a:gd name="csY1" fmla="*/ 56261 h 1143522"/>
                  <a:gd name="csX2" fmla="*/ 1453219 w 1453219"/>
                  <a:gd name="csY2" fmla="*/ 1063601 h 1143522"/>
                  <a:gd name="csX3" fmla="*/ 726610 w 1453219"/>
                  <a:gd name="csY3" fmla="*/ 1143401 h 1143522"/>
                  <a:gd name="csX4" fmla="*/ 0 w 1453219"/>
                  <a:gd name="csY4" fmla="*/ 1063601 h 1143522"/>
                  <a:gd name="csX5" fmla="*/ 489526 w 1453219"/>
                  <a:gd name="csY5" fmla="*/ 56262 h 1143522"/>
                  <a:gd name="csX0" fmla="*/ 963694 w 1453219"/>
                  <a:gd name="csY0" fmla="*/ 0 h 1087261"/>
                  <a:gd name="csX1" fmla="*/ 1453219 w 1453219"/>
                  <a:gd name="csY1" fmla="*/ 1007340 h 1087261"/>
                  <a:gd name="csX2" fmla="*/ 726610 w 1453219"/>
                  <a:gd name="csY2" fmla="*/ 1087140 h 1087261"/>
                  <a:gd name="csX3" fmla="*/ 0 w 1453219"/>
                  <a:gd name="csY3" fmla="*/ 1007340 h 1087261"/>
                  <a:gd name="csX4" fmla="*/ 489526 w 1453219"/>
                  <a:gd name="csY4" fmla="*/ 1 h 1087261"/>
                  <a:gd name="csX0" fmla="*/ 1046751 w 1453219"/>
                  <a:gd name="csY0" fmla="*/ 206287 h 1087260"/>
                  <a:gd name="csX1" fmla="*/ 1453219 w 1453219"/>
                  <a:gd name="csY1" fmla="*/ 1007339 h 1087260"/>
                  <a:gd name="csX2" fmla="*/ 726610 w 1453219"/>
                  <a:gd name="csY2" fmla="*/ 1087139 h 1087260"/>
                  <a:gd name="csX3" fmla="*/ 0 w 1453219"/>
                  <a:gd name="csY3" fmla="*/ 1007339 h 1087260"/>
                  <a:gd name="csX4" fmla="*/ 489526 w 1453219"/>
                  <a:gd name="csY4" fmla="*/ 0 h 1087260"/>
                  <a:gd name="csX0" fmla="*/ 1151360 w 1453219"/>
                  <a:gd name="csY0" fmla="*/ 213509 h 1087260"/>
                  <a:gd name="csX1" fmla="*/ 1453219 w 1453219"/>
                  <a:gd name="csY1" fmla="*/ 1007339 h 1087260"/>
                  <a:gd name="csX2" fmla="*/ 726610 w 1453219"/>
                  <a:gd name="csY2" fmla="*/ 1087139 h 1087260"/>
                  <a:gd name="csX3" fmla="*/ 0 w 1453219"/>
                  <a:gd name="csY3" fmla="*/ 1007339 h 1087260"/>
                  <a:gd name="csX4" fmla="*/ 489526 w 1453219"/>
                  <a:gd name="csY4" fmla="*/ 0 h 1087260"/>
                  <a:gd name="csX0" fmla="*/ 1151360 w 1453219"/>
                  <a:gd name="csY0" fmla="*/ 216580 h 1090331"/>
                  <a:gd name="csX1" fmla="*/ 1453219 w 1453219"/>
                  <a:gd name="csY1" fmla="*/ 1010410 h 1090331"/>
                  <a:gd name="csX2" fmla="*/ 726610 w 1453219"/>
                  <a:gd name="csY2" fmla="*/ 1090210 h 1090331"/>
                  <a:gd name="csX3" fmla="*/ 0 w 1453219"/>
                  <a:gd name="csY3" fmla="*/ 1010410 h 1090331"/>
                  <a:gd name="csX4" fmla="*/ 676716 w 1453219"/>
                  <a:gd name="csY4" fmla="*/ 0 h 10903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53219" h="1090331">
                    <a:moveTo>
                      <a:pt x="1151360" y="216580"/>
                    </a:moveTo>
                    <a:cubicBezTo>
                      <a:pt x="1314535" y="552360"/>
                      <a:pt x="1201216" y="682489"/>
                      <a:pt x="1453219" y="1010410"/>
                    </a:cubicBezTo>
                    <a:cubicBezTo>
                      <a:pt x="1237210" y="1070348"/>
                      <a:pt x="1114068" y="1092184"/>
                      <a:pt x="726610" y="1090210"/>
                    </a:cubicBezTo>
                    <a:cubicBezTo>
                      <a:pt x="339152" y="1088236"/>
                      <a:pt x="204103" y="1060822"/>
                      <a:pt x="0" y="1010410"/>
                    </a:cubicBezTo>
                    <a:cubicBezTo>
                      <a:pt x="245807" y="678560"/>
                      <a:pt x="513541" y="335780"/>
                      <a:pt x="676716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44699A92-1358-6F02-BBE2-737B63F5238D}"/>
                  </a:ext>
                </a:extLst>
              </p:cNvPr>
              <p:cNvSpPr/>
              <p:nvPr/>
            </p:nvSpPr>
            <p:spPr bwMode="auto">
              <a:xfrm>
                <a:off x="5624288" y="5153135"/>
                <a:ext cx="409577" cy="278608"/>
              </a:xfrm>
              <a:custGeom>
                <a:avLst/>
                <a:gdLst>
                  <a:gd name="csX0" fmla="*/ 53579 w 409577"/>
                  <a:gd name="csY0" fmla="*/ 0 h 278608"/>
                  <a:gd name="csX1" fmla="*/ 107158 w 409577"/>
                  <a:gd name="csY1" fmla="*/ 53579 h 278608"/>
                  <a:gd name="csX2" fmla="*/ 102693 w 409577"/>
                  <a:gd name="csY2" fmla="*/ 64358 h 278608"/>
                  <a:gd name="csX3" fmla="*/ 115278 w 409577"/>
                  <a:gd name="csY3" fmla="*/ 72843 h 278608"/>
                  <a:gd name="csX4" fmla="*/ 130971 w 409577"/>
                  <a:gd name="csY4" fmla="*/ 110729 h 278608"/>
                  <a:gd name="csX5" fmla="*/ 129864 w 409577"/>
                  <a:gd name="csY5" fmla="*/ 113400 h 278608"/>
                  <a:gd name="csX6" fmla="*/ 131584 w 409577"/>
                  <a:gd name="csY6" fmla="*/ 113747 h 278608"/>
                  <a:gd name="csX7" fmla="*/ 155157 w 409577"/>
                  <a:gd name="csY7" fmla="*/ 133159 h 278608"/>
                  <a:gd name="csX8" fmla="*/ 159238 w 409577"/>
                  <a:gd name="csY8" fmla="*/ 146519 h 278608"/>
                  <a:gd name="csX9" fmla="*/ 165498 w 409577"/>
                  <a:gd name="csY9" fmla="*/ 145256 h 278608"/>
                  <a:gd name="csX10" fmla="*/ 203384 w 409577"/>
                  <a:gd name="csY10" fmla="*/ 160949 h 278608"/>
                  <a:gd name="csX11" fmla="*/ 205970 w 409577"/>
                  <a:gd name="csY11" fmla="*/ 167192 h 278608"/>
                  <a:gd name="csX12" fmla="*/ 220266 w 409577"/>
                  <a:gd name="csY12" fmla="*/ 164306 h 278608"/>
                  <a:gd name="csX13" fmla="*/ 258152 w 409577"/>
                  <a:gd name="csY13" fmla="*/ 179999 h 278608"/>
                  <a:gd name="csX14" fmla="*/ 258479 w 409577"/>
                  <a:gd name="csY14" fmla="*/ 180789 h 278608"/>
                  <a:gd name="csX15" fmla="*/ 266085 w 409577"/>
                  <a:gd name="csY15" fmla="*/ 175661 h 278608"/>
                  <a:gd name="csX16" fmla="*/ 286941 w 409577"/>
                  <a:gd name="csY16" fmla="*/ 171450 h 278608"/>
                  <a:gd name="csX17" fmla="*/ 307797 w 409577"/>
                  <a:gd name="csY17" fmla="*/ 175661 h 278608"/>
                  <a:gd name="csX18" fmla="*/ 317265 w 409577"/>
                  <a:gd name="csY18" fmla="*/ 182044 h 278608"/>
                  <a:gd name="csX19" fmla="*/ 318112 w 409577"/>
                  <a:gd name="csY19" fmla="*/ 179999 h 278608"/>
                  <a:gd name="csX20" fmla="*/ 355998 w 409577"/>
                  <a:gd name="csY20" fmla="*/ 164306 h 278608"/>
                  <a:gd name="csX21" fmla="*/ 409577 w 409577"/>
                  <a:gd name="csY21" fmla="*/ 217885 h 278608"/>
                  <a:gd name="csX22" fmla="*/ 355998 w 409577"/>
                  <a:gd name="csY22" fmla="*/ 271464 h 278608"/>
                  <a:gd name="csX23" fmla="*/ 335143 w 409577"/>
                  <a:gd name="csY23" fmla="*/ 267254 h 278608"/>
                  <a:gd name="csX24" fmla="*/ 325675 w 409577"/>
                  <a:gd name="csY24" fmla="*/ 260870 h 278608"/>
                  <a:gd name="csX25" fmla="*/ 324827 w 409577"/>
                  <a:gd name="csY25" fmla="*/ 262915 h 278608"/>
                  <a:gd name="csX26" fmla="*/ 286941 w 409577"/>
                  <a:gd name="csY26" fmla="*/ 278608 h 278608"/>
                  <a:gd name="csX27" fmla="*/ 249055 w 409577"/>
                  <a:gd name="csY27" fmla="*/ 262915 h 278608"/>
                  <a:gd name="csX28" fmla="*/ 248727 w 409577"/>
                  <a:gd name="csY28" fmla="*/ 262125 h 278608"/>
                  <a:gd name="csX29" fmla="*/ 241121 w 409577"/>
                  <a:gd name="csY29" fmla="*/ 267254 h 278608"/>
                  <a:gd name="csX30" fmla="*/ 220266 w 409577"/>
                  <a:gd name="csY30" fmla="*/ 271464 h 278608"/>
                  <a:gd name="csX31" fmla="*/ 182380 w 409577"/>
                  <a:gd name="csY31" fmla="*/ 255771 h 278608"/>
                  <a:gd name="csX32" fmla="*/ 179794 w 409577"/>
                  <a:gd name="csY32" fmla="*/ 249528 h 278608"/>
                  <a:gd name="csX33" fmla="*/ 165498 w 409577"/>
                  <a:gd name="csY33" fmla="*/ 252414 h 278608"/>
                  <a:gd name="csX34" fmla="*/ 127612 w 409577"/>
                  <a:gd name="csY34" fmla="*/ 236721 h 278608"/>
                  <a:gd name="csX35" fmla="*/ 118654 w 409577"/>
                  <a:gd name="csY35" fmla="*/ 215095 h 278608"/>
                  <a:gd name="csX36" fmla="*/ 110729 w 409577"/>
                  <a:gd name="csY36" fmla="*/ 216695 h 278608"/>
                  <a:gd name="csX37" fmla="*/ 57150 w 409577"/>
                  <a:gd name="csY37" fmla="*/ 163116 h 278608"/>
                  <a:gd name="csX38" fmla="*/ 58256 w 409577"/>
                  <a:gd name="csY38" fmla="*/ 160444 h 278608"/>
                  <a:gd name="csX39" fmla="*/ 56536 w 409577"/>
                  <a:gd name="csY39" fmla="*/ 160097 h 278608"/>
                  <a:gd name="csX40" fmla="*/ 23813 w 409577"/>
                  <a:gd name="csY40" fmla="*/ 110729 h 278608"/>
                  <a:gd name="csX41" fmla="*/ 28278 w 409577"/>
                  <a:gd name="csY41" fmla="*/ 99950 h 278608"/>
                  <a:gd name="csX42" fmla="*/ 15693 w 409577"/>
                  <a:gd name="csY42" fmla="*/ 91465 h 278608"/>
                  <a:gd name="csX43" fmla="*/ 0 w 409577"/>
                  <a:gd name="csY43" fmla="*/ 53579 h 278608"/>
                  <a:gd name="csX44" fmla="*/ 53579 w 409577"/>
                  <a:gd name="csY44" fmla="*/ 0 h 2786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409577" h="278608">
                    <a:moveTo>
                      <a:pt x="53579" y="0"/>
                    </a:moveTo>
                    <a:cubicBezTo>
                      <a:pt x="83170" y="0"/>
                      <a:pt x="107158" y="23988"/>
                      <a:pt x="107158" y="53579"/>
                    </a:cubicBezTo>
                    <a:lnTo>
                      <a:pt x="102693" y="64358"/>
                    </a:lnTo>
                    <a:lnTo>
                      <a:pt x="115278" y="72843"/>
                    </a:lnTo>
                    <a:cubicBezTo>
                      <a:pt x="124974" y="82539"/>
                      <a:pt x="130971" y="95933"/>
                      <a:pt x="130971" y="110729"/>
                    </a:cubicBezTo>
                    <a:lnTo>
                      <a:pt x="129864" y="113400"/>
                    </a:lnTo>
                    <a:lnTo>
                      <a:pt x="131584" y="113747"/>
                    </a:lnTo>
                    <a:cubicBezTo>
                      <a:pt x="141200" y="117814"/>
                      <a:pt x="149380" y="124608"/>
                      <a:pt x="155157" y="133159"/>
                    </a:cubicBezTo>
                    <a:lnTo>
                      <a:pt x="159238" y="146519"/>
                    </a:lnTo>
                    <a:lnTo>
                      <a:pt x="165498" y="145256"/>
                    </a:lnTo>
                    <a:cubicBezTo>
                      <a:pt x="180293" y="145256"/>
                      <a:pt x="193688" y="151253"/>
                      <a:pt x="203384" y="160949"/>
                    </a:cubicBezTo>
                    <a:lnTo>
                      <a:pt x="205970" y="167192"/>
                    </a:lnTo>
                    <a:lnTo>
                      <a:pt x="220266" y="164306"/>
                    </a:lnTo>
                    <a:cubicBezTo>
                      <a:pt x="235061" y="164306"/>
                      <a:pt x="248456" y="170303"/>
                      <a:pt x="258152" y="179999"/>
                    </a:cubicBezTo>
                    <a:lnTo>
                      <a:pt x="258479" y="180789"/>
                    </a:lnTo>
                    <a:lnTo>
                      <a:pt x="266085" y="175661"/>
                    </a:lnTo>
                    <a:cubicBezTo>
                      <a:pt x="272495" y="172949"/>
                      <a:pt x="279543" y="171450"/>
                      <a:pt x="286941" y="171450"/>
                    </a:cubicBezTo>
                    <a:cubicBezTo>
                      <a:pt x="294338" y="171450"/>
                      <a:pt x="301386" y="172949"/>
                      <a:pt x="307797" y="175661"/>
                    </a:cubicBezTo>
                    <a:lnTo>
                      <a:pt x="317265" y="182044"/>
                    </a:lnTo>
                    <a:lnTo>
                      <a:pt x="318112" y="179999"/>
                    </a:lnTo>
                    <a:cubicBezTo>
                      <a:pt x="327808" y="170303"/>
                      <a:pt x="341203" y="164306"/>
                      <a:pt x="355998" y="164306"/>
                    </a:cubicBezTo>
                    <a:cubicBezTo>
                      <a:pt x="385589" y="164306"/>
                      <a:pt x="409577" y="188294"/>
                      <a:pt x="409577" y="217885"/>
                    </a:cubicBezTo>
                    <a:cubicBezTo>
                      <a:pt x="409577" y="247476"/>
                      <a:pt x="385589" y="271464"/>
                      <a:pt x="355998" y="271464"/>
                    </a:cubicBezTo>
                    <a:cubicBezTo>
                      <a:pt x="348601" y="271464"/>
                      <a:pt x="341553" y="269965"/>
                      <a:pt x="335143" y="267254"/>
                    </a:cubicBezTo>
                    <a:lnTo>
                      <a:pt x="325675" y="260870"/>
                    </a:lnTo>
                    <a:lnTo>
                      <a:pt x="324827" y="262915"/>
                    </a:lnTo>
                    <a:cubicBezTo>
                      <a:pt x="315131" y="272611"/>
                      <a:pt x="301736" y="278608"/>
                      <a:pt x="286941" y="278608"/>
                    </a:cubicBezTo>
                    <a:cubicBezTo>
                      <a:pt x="272145" y="278608"/>
                      <a:pt x="258751" y="272611"/>
                      <a:pt x="249055" y="262915"/>
                    </a:cubicBezTo>
                    <a:lnTo>
                      <a:pt x="248727" y="262125"/>
                    </a:lnTo>
                    <a:lnTo>
                      <a:pt x="241121" y="267254"/>
                    </a:lnTo>
                    <a:cubicBezTo>
                      <a:pt x="234711" y="269965"/>
                      <a:pt x="227664" y="271464"/>
                      <a:pt x="220266" y="271464"/>
                    </a:cubicBezTo>
                    <a:cubicBezTo>
                      <a:pt x="205470" y="271464"/>
                      <a:pt x="192076" y="265467"/>
                      <a:pt x="182380" y="255771"/>
                    </a:cubicBezTo>
                    <a:lnTo>
                      <a:pt x="179794" y="249528"/>
                    </a:lnTo>
                    <a:lnTo>
                      <a:pt x="165498" y="252414"/>
                    </a:lnTo>
                    <a:cubicBezTo>
                      <a:pt x="150702" y="252414"/>
                      <a:pt x="137308" y="246417"/>
                      <a:pt x="127612" y="236721"/>
                    </a:cubicBezTo>
                    <a:lnTo>
                      <a:pt x="118654" y="215095"/>
                    </a:lnTo>
                    <a:lnTo>
                      <a:pt x="110729" y="216695"/>
                    </a:lnTo>
                    <a:cubicBezTo>
                      <a:pt x="81138" y="216695"/>
                      <a:pt x="57150" y="192707"/>
                      <a:pt x="57150" y="163116"/>
                    </a:cubicBezTo>
                    <a:lnTo>
                      <a:pt x="58256" y="160444"/>
                    </a:lnTo>
                    <a:lnTo>
                      <a:pt x="56536" y="160097"/>
                    </a:lnTo>
                    <a:cubicBezTo>
                      <a:pt x="37306" y="151964"/>
                      <a:pt x="23813" y="132922"/>
                      <a:pt x="23813" y="110729"/>
                    </a:cubicBezTo>
                    <a:lnTo>
                      <a:pt x="28278" y="99950"/>
                    </a:lnTo>
                    <a:lnTo>
                      <a:pt x="15693" y="91465"/>
                    </a:lnTo>
                    <a:cubicBezTo>
                      <a:pt x="5997" y="81769"/>
                      <a:pt x="0" y="68374"/>
                      <a:pt x="0" y="53579"/>
                    </a:cubicBezTo>
                    <a:cubicBezTo>
                      <a:pt x="0" y="23988"/>
                      <a:pt x="23988" y="0"/>
                      <a:pt x="53579" y="0"/>
                    </a:cubicBezTo>
                    <a:close/>
                  </a:path>
                </a:pathLst>
              </a:custGeom>
              <a:grpFill/>
              <a:ln w="38100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2351A9AC-5876-EA2E-3B3F-F822609917E0}"/>
                </a:ext>
              </a:extLst>
            </p:cNvPr>
            <p:cNvSpPr/>
            <p:nvPr/>
          </p:nvSpPr>
          <p:spPr bwMode="auto">
            <a:xfrm flipH="1">
              <a:off x="6401434" y="4413967"/>
              <a:ext cx="892113" cy="1417094"/>
            </a:xfrm>
            <a:custGeom>
              <a:avLst/>
              <a:gdLst>
                <a:gd name="csX0" fmla="*/ 621505 w 892113"/>
                <a:gd name="csY0" fmla="*/ 0 h 1417094"/>
                <a:gd name="csX1" fmla="*/ 666612 w 892113"/>
                <a:gd name="csY1" fmla="*/ 19782 h 1417094"/>
                <a:gd name="csX2" fmla="*/ 667546 w 892113"/>
                <a:gd name="csY2" fmla="*/ 21248 h 1417094"/>
                <a:gd name="csX3" fmla="*/ 683418 w 892113"/>
                <a:gd name="csY3" fmla="*/ 14287 h 1417094"/>
                <a:gd name="csX4" fmla="*/ 728525 w 892113"/>
                <a:gd name="csY4" fmla="*/ 34069 h 1417094"/>
                <a:gd name="csX5" fmla="*/ 733763 w 892113"/>
                <a:gd name="csY5" fmla="*/ 42294 h 1417094"/>
                <a:gd name="csX6" fmla="*/ 759618 w 892113"/>
                <a:gd name="csY6" fmla="*/ 30956 h 1417094"/>
                <a:gd name="csX7" fmla="*/ 804726 w 892113"/>
                <a:gd name="csY7" fmla="*/ 50738 h 1417094"/>
                <a:gd name="csX8" fmla="*/ 807085 w 892113"/>
                <a:gd name="csY8" fmla="*/ 54442 h 1417094"/>
                <a:gd name="csX9" fmla="*/ 825311 w 892113"/>
                <a:gd name="csY9" fmla="*/ 50083 h 1417094"/>
                <a:gd name="csX10" fmla="*/ 892113 w 892113"/>
                <a:gd name="csY10" fmla="*/ 129219 h 1417094"/>
                <a:gd name="csX11" fmla="*/ 878193 w 892113"/>
                <a:gd name="csY11" fmla="*/ 169029 h 1417094"/>
                <a:gd name="csX12" fmla="*/ 892113 w 892113"/>
                <a:gd name="csY12" fmla="*/ 208838 h 1417094"/>
                <a:gd name="csX13" fmla="*/ 878193 w 892113"/>
                <a:gd name="csY13" fmla="*/ 248648 h 1417094"/>
                <a:gd name="csX14" fmla="*/ 892113 w 892113"/>
                <a:gd name="csY14" fmla="*/ 288457 h 1417094"/>
                <a:gd name="csX15" fmla="*/ 878193 w 892113"/>
                <a:gd name="csY15" fmla="*/ 328267 h 1417094"/>
                <a:gd name="csX16" fmla="*/ 892113 w 892113"/>
                <a:gd name="csY16" fmla="*/ 368077 h 1417094"/>
                <a:gd name="csX17" fmla="*/ 878193 w 892113"/>
                <a:gd name="csY17" fmla="*/ 407886 h 1417094"/>
                <a:gd name="csX18" fmla="*/ 892113 w 892113"/>
                <a:gd name="csY18" fmla="*/ 447696 h 1417094"/>
                <a:gd name="csX19" fmla="*/ 878193 w 892113"/>
                <a:gd name="csY19" fmla="*/ 487505 h 1417094"/>
                <a:gd name="csX20" fmla="*/ 892113 w 892113"/>
                <a:gd name="csY20" fmla="*/ 527315 h 1417094"/>
                <a:gd name="csX21" fmla="*/ 878193 w 892113"/>
                <a:gd name="csY21" fmla="*/ 567125 h 1417094"/>
                <a:gd name="csX22" fmla="*/ 892113 w 892113"/>
                <a:gd name="csY22" fmla="*/ 606934 h 1417094"/>
                <a:gd name="csX23" fmla="*/ 878193 w 892113"/>
                <a:gd name="csY23" fmla="*/ 646744 h 1417094"/>
                <a:gd name="csX24" fmla="*/ 892113 w 892113"/>
                <a:gd name="csY24" fmla="*/ 686553 h 1417094"/>
                <a:gd name="csX25" fmla="*/ 878193 w 892113"/>
                <a:gd name="csY25" fmla="*/ 726363 h 1417094"/>
                <a:gd name="csX26" fmla="*/ 892113 w 892113"/>
                <a:gd name="csY26" fmla="*/ 766173 h 1417094"/>
                <a:gd name="csX27" fmla="*/ 878193 w 892113"/>
                <a:gd name="csY27" fmla="*/ 805982 h 1417094"/>
                <a:gd name="csX28" fmla="*/ 892113 w 892113"/>
                <a:gd name="csY28" fmla="*/ 845792 h 1417094"/>
                <a:gd name="csX29" fmla="*/ 878193 w 892113"/>
                <a:gd name="csY29" fmla="*/ 885602 h 1417094"/>
                <a:gd name="csX30" fmla="*/ 892113 w 892113"/>
                <a:gd name="csY30" fmla="*/ 925411 h 1417094"/>
                <a:gd name="csX31" fmla="*/ 878193 w 892113"/>
                <a:gd name="csY31" fmla="*/ 965221 h 1417094"/>
                <a:gd name="csX32" fmla="*/ 892113 w 892113"/>
                <a:gd name="csY32" fmla="*/ 1005030 h 1417094"/>
                <a:gd name="csX33" fmla="*/ 878193 w 892113"/>
                <a:gd name="csY33" fmla="*/ 1044840 h 1417094"/>
                <a:gd name="csX34" fmla="*/ 892113 w 892113"/>
                <a:gd name="csY34" fmla="*/ 1084650 h 1417094"/>
                <a:gd name="csX35" fmla="*/ 878193 w 892113"/>
                <a:gd name="csY35" fmla="*/ 1124459 h 1417094"/>
                <a:gd name="csX36" fmla="*/ 892113 w 892113"/>
                <a:gd name="csY36" fmla="*/ 1164269 h 1417094"/>
                <a:gd name="csX37" fmla="*/ 878193 w 892113"/>
                <a:gd name="csY37" fmla="*/ 1204078 h 1417094"/>
                <a:gd name="csX38" fmla="*/ 892113 w 892113"/>
                <a:gd name="csY38" fmla="*/ 1243888 h 1417094"/>
                <a:gd name="csX39" fmla="*/ 878195 w 892113"/>
                <a:gd name="csY39" fmla="*/ 1283693 h 1417094"/>
                <a:gd name="csX40" fmla="*/ 892113 w 892113"/>
                <a:gd name="csY40" fmla="*/ 1323497 h 1417094"/>
                <a:gd name="csX41" fmla="*/ 825311 w 892113"/>
                <a:gd name="csY41" fmla="*/ 1402633 h 1417094"/>
                <a:gd name="csX42" fmla="*/ 798382 w 892113"/>
                <a:gd name="csY42" fmla="*/ 1389419 h 1417094"/>
                <a:gd name="csX43" fmla="*/ 756995 w 892113"/>
                <a:gd name="csY43" fmla="*/ 1407569 h 1417094"/>
                <a:gd name="csX44" fmla="*/ 724050 w 892113"/>
                <a:gd name="csY44" fmla="*/ 1393121 h 1417094"/>
                <a:gd name="csX45" fmla="*/ 721381 w 892113"/>
                <a:gd name="csY45" fmla="*/ 1397312 h 1417094"/>
                <a:gd name="csX46" fmla="*/ 676274 w 892113"/>
                <a:gd name="csY46" fmla="*/ 1417094 h 1417094"/>
                <a:gd name="csX47" fmla="*/ 631166 w 892113"/>
                <a:gd name="csY47" fmla="*/ 1397312 h 1417094"/>
                <a:gd name="csX48" fmla="*/ 629280 w 892113"/>
                <a:gd name="csY48" fmla="*/ 1394350 h 1417094"/>
                <a:gd name="csX49" fmla="*/ 627393 w 892113"/>
                <a:gd name="csY49" fmla="*/ 1397312 h 1417094"/>
                <a:gd name="csX50" fmla="*/ 582286 w 892113"/>
                <a:gd name="csY50" fmla="*/ 1417094 h 1417094"/>
                <a:gd name="csX51" fmla="*/ 537666 w 892113"/>
                <a:gd name="csY51" fmla="*/ 1397526 h 1417094"/>
                <a:gd name="csX52" fmla="*/ 493048 w 892113"/>
                <a:gd name="csY52" fmla="*/ 1417093 h 1417094"/>
                <a:gd name="csX53" fmla="*/ 447940 w 892113"/>
                <a:gd name="csY53" fmla="*/ 1397311 h 1417094"/>
                <a:gd name="csX54" fmla="*/ 445655 w 892113"/>
                <a:gd name="csY54" fmla="*/ 1393723 h 1417094"/>
                <a:gd name="csX55" fmla="*/ 406949 w 892113"/>
                <a:gd name="csY55" fmla="*/ 1410698 h 1417094"/>
                <a:gd name="csX56" fmla="*/ 361841 w 892113"/>
                <a:gd name="csY56" fmla="*/ 1390916 h 1417094"/>
                <a:gd name="csX57" fmla="*/ 354004 w 892113"/>
                <a:gd name="csY57" fmla="*/ 1378609 h 1417094"/>
                <a:gd name="csX58" fmla="*/ 318843 w 892113"/>
                <a:gd name="csY58" fmla="*/ 1394029 h 1417094"/>
                <a:gd name="csX59" fmla="*/ 273735 w 892113"/>
                <a:gd name="csY59" fmla="*/ 1374247 h 1417094"/>
                <a:gd name="csX60" fmla="*/ 266418 w 892113"/>
                <a:gd name="csY60" fmla="*/ 1362757 h 1417094"/>
                <a:gd name="csX61" fmla="*/ 233119 w 892113"/>
                <a:gd name="csY61" fmla="*/ 1377360 h 1417094"/>
                <a:gd name="csX62" fmla="*/ 188011 w 892113"/>
                <a:gd name="csY62" fmla="*/ 1357578 h 1417094"/>
                <a:gd name="csX63" fmla="*/ 177804 w 892113"/>
                <a:gd name="csY63" fmla="*/ 1341549 h 1417094"/>
                <a:gd name="csX64" fmla="*/ 145011 w 892113"/>
                <a:gd name="csY64" fmla="*/ 1355930 h 1417094"/>
                <a:gd name="csX65" fmla="*/ 99903 w 892113"/>
                <a:gd name="csY65" fmla="*/ 1336148 h 1417094"/>
                <a:gd name="csX66" fmla="*/ 88456 w 892113"/>
                <a:gd name="csY66" fmla="*/ 1318172 h 1417094"/>
                <a:gd name="csX67" fmla="*/ 63792 w 892113"/>
                <a:gd name="csY67" fmla="*/ 1328988 h 1417094"/>
                <a:gd name="csX68" fmla="*/ 0 w 892113"/>
                <a:gd name="csY68" fmla="*/ 1261448 h 1417094"/>
                <a:gd name="csX69" fmla="*/ 63792 w 892113"/>
                <a:gd name="csY69" fmla="*/ 1193908 h 1417094"/>
                <a:gd name="csX70" fmla="*/ 108899 w 892113"/>
                <a:gd name="csY70" fmla="*/ 1213690 h 1417094"/>
                <a:gd name="csX71" fmla="*/ 120347 w 892113"/>
                <a:gd name="csY71" fmla="*/ 1231667 h 1417094"/>
                <a:gd name="csX72" fmla="*/ 145011 w 892113"/>
                <a:gd name="csY72" fmla="*/ 1220850 h 1417094"/>
                <a:gd name="csX73" fmla="*/ 190118 w 892113"/>
                <a:gd name="csY73" fmla="*/ 1240632 h 1417094"/>
                <a:gd name="csX74" fmla="*/ 200326 w 892113"/>
                <a:gd name="csY74" fmla="*/ 1256662 h 1417094"/>
                <a:gd name="csX75" fmla="*/ 233119 w 892113"/>
                <a:gd name="csY75" fmla="*/ 1242280 h 1417094"/>
                <a:gd name="csX76" fmla="*/ 278226 w 892113"/>
                <a:gd name="csY76" fmla="*/ 1262062 h 1417094"/>
                <a:gd name="csX77" fmla="*/ 285544 w 892113"/>
                <a:gd name="csY77" fmla="*/ 1273553 h 1417094"/>
                <a:gd name="csX78" fmla="*/ 318843 w 892113"/>
                <a:gd name="csY78" fmla="*/ 1258949 h 1417094"/>
                <a:gd name="csX79" fmla="*/ 363950 w 892113"/>
                <a:gd name="csY79" fmla="*/ 1278731 h 1417094"/>
                <a:gd name="csX80" fmla="*/ 371788 w 892113"/>
                <a:gd name="csY80" fmla="*/ 1291038 h 1417094"/>
                <a:gd name="csX81" fmla="*/ 406949 w 892113"/>
                <a:gd name="csY81" fmla="*/ 1275618 h 1417094"/>
                <a:gd name="csX82" fmla="*/ 452056 w 892113"/>
                <a:gd name="csY82" fmla="*/ 1295400 h 1417094"/>
                <a:gd name="csX83" fmla="*/ 454341 w 892113"/>
                <a:gd name="csY83" fmla="*/ 1298988 h 1417094"/>
                <a:gd name="csX84" fmla="*/ 493048 w 892113"/>
                <a:gd name="csY84" fmla="*/ 1282013 h 1417094"/>
                <a:gd name="csX85" fmla="*/ 537668 w 892113"/>
                <a:gd name="csY85" fmla="*/ 1301582 h 1417094"/>
                <a:gd name="csX86" fmla="*/ 582286 w 892113"/>
                <a:gd name="csY86" fmla="*/ 1282014 h 1417094"/>
                <a:gd name="csX87" fmla="*/ 627393 w 892113"/>
                <a:gd name="csY87" fmla="*/ 1301796 h 1417094"/>
                <a:gd name="csX88" fmla="*/ 629280 w 892113"/>
                <a:gd name="csY88" fmla="*/ 1304759 h 1417094"/>
                <a:gd name="csX89" fmla="*/ 631166 w 892113"/>
                <a:gd name="csY89" fmla="*/ 1301796 h 1417094"/>
                <a:gd name="csX90" fmla="*/ 676274 w 892113"/>
                <a:gd name="csY90" fmla="*/ 1282014 h 1417094"/>
                <a:gd name="csX91" fmla="*/ 709218 w 892113"/>
                <a:gd name="csY91" fmla="*/ 1296462 h 1417094"/>
                <a:gd name="csX92" fmla="*/ 711887 w 892113"/>
                <a:gd name="csY92" fmla="*/ 1292271 h 1417094"/>
                <a:gd name="csX93" fmla="*/ 756995 w 892113"/>
                <a:gd name="csY93" fmla="*/ 1272489 h 1417094"/>
                <a:gd name="csX94" fmla="*/ 770596 w 892113"/>
                <a:gd name="csY94" fmla="*/ 1278454 h 1417094"/>
                <a:gd name="csX95" fmla="*/ 758509 w 892113"/>
                <a:gd name="csY95" fmla="*/ 1243888 h 1417094"/>
                <a:gd name="csX96" fmla="*/ 772429 w 892113"/>
                <a:gd name="csY96" fmla="*/ 1204078 h 1417094"/>
                <a:gd name="csX97" fmla="*/ 758509 w 892113"/>
                <a:gd name="csY97" fmla="*/ 1164269 h 1417094"/>
                <a:gd name="csX98" fmla="*/ 772429 w 892113"/>
                <a:gd name="csY98" fmla="*/ 1124459 h 1417094"/>
                <a:gd name="csX99" fmla="*/ 758509 w 892113"/>
                <a:gd name="csY99" fmla="*/ 1084650 h 1417094"/>
                <a:gd name="csX100" fmla="*/ 772429 w 892113"/>
                <a:gd name="csY100" fmla="*/ 1044840 h 1417094"/>
                <a:gd name="csX101" fmla="*/ 758509 w 892113"/>
                <a:gd name="csY101" fmla="*/ 1005030 h 1417094"/>
                <a:gd name="csX102" fmla="*/ 772429 w 892113"/>
                <a:gd name="csY102" fmla="*/ 965221 h 1417094"/>
                <a:gd name="csX103" fmla="*/ 758509 w 892113"/>
                <a:gd name="csY103" fmla="*/ 925411 h 1417094"/>
                <a:gd name="csX104" fmla="*/ 772429 w 892113"/>
                <a:gd name="csY104" fmla="*/ 885602 h 1417094"/>
                <a:gd name="csX105" fmla="*/ 758509 w 892113"/>
                <a:gd name="csY105" fmla="*/ 845792 h 1417094"/>
                <a:gd name="csX106" fmla="*/ 772429 w 892113"/>
                <a:gd name="csY106" fmla="*/ 805982 h 1417094"/>
                <a:gd name="csX107" fmla="*/ 758509 w 892113"/>
                <a:gd name="csY107" fmla="*/ 766173 h 1417094"/>
                <a:gd name="csX108" fmla="*/ 772429 w 892113"/>
                <a:gd name="csY108" fmla="*/ 726363 h 1417094"/>
                <a:gd name="csX109" fmla="*/ 758509 w 892113"/>
                <a:gd name="csY109" fmla="*/ 686553 h 1417094"/>
                <a:gd name="csX110" fmla="*/ 772429 w 892113"/>
                <a:gd name="csY110" fmla="*/ 646744 h 1417094"/>
                <a:gd name="csX111" fmla="*/ 758509 w 892113"/>
                <a:gd name="csY111" fmla="*/ 606934 h 1417094"/>
                <a:gd name="csX112" fmla="*/ 772429 w 892113"/>
                <a:gd name="csY112" fmla="*/ 567125 h 1417094"/>
                <a:gd name="csX113" fmla="*/ 758509 w 892113"/>
                <a:gd name="csY113" fmla="*/ 527315 h 1417094"/>
                <a:gd name="csX114" fmla="*/ 772429 w 892113"/>
                <a:gd name="csY114" fmla="*/ 487505 h 1417094"/>
                <a:gd name="csX115" fmla="*/ 758509 w 892113"/>
                <a:gd name="csY115" fmla="*/ 447696 h 1417094"/>
                <a:gd name="csX116" fmla="*/ 772429 w 892113"/>
                <a:gd name="csY116" fmla="*/ 407886 h 1417094"/>
                <a:gd name="csX117" fmla="*/ 758509 w 892113"/>
                <a:gd name="csY117" fmla="*/ 368077 h 1417094"/>
                <a:gd name="csX118" fmla="*/ 772429 w 892113"/>
                <a:gd name="csY118" fmla="*/ 328267 h 1417094"/>
                <a:gd name="csX119" fmla="*/ 758509 w 892113"/>
                <a:gd name="csY119" fmla="*/ 288457 h 1417094"/>
                <a:gd name="csX120" fmla="*/ 772429 w 892113"/>
                <a:gd name="csY120" fmla="*/ 248648 h 1417094"/>
                <a:gd name="csX121" fmla="*/ 758509 w 892113"/>
                <a:gd name="csY121" fmla="*/ 208838 h 1417094"/>
                <a:gd name="csX122" fmla="*/ 772429 w 892113"/>
                <a:gd name="csY122" fmla="*/ 169029 h 1417094"/>
                <a:gd name="csX123" fmla="*/ 769819 w 892113"/>
                <a:gd name="csY123" fmla="*/ 161563 h 1417094"/>
                <a:gd name="csX124" fmla="*/ 759618 w 892113"/>
                <a:gd name="csY124" fmla="*/ 166036 h 1417094"/>
                <a:gd name="csX125" fmla="*/ 714510 w 892113"/>
                <a:gd name="csY125" fmla="*/ 146254 h 1417094"/>
                <a:gd name="csX126" fmla="*/ 709272 w 892113"/>
                <a:gd name="csY126" fmla="*/ 138029 h 1417094"/>
                <a:gd name="csX127" fmla="*/ 683418 w 892113"/>
                <a:gd name="csY127" fmla="*/ 149367 h 1417094"/>
                <a:gd name="csX128" fmla="*/ 638310 w 892113"/>
                <a:gd name="csY128" fmla="*/ 129585 h 1417094"/>
                <a:gd name="csX129" fmla="*/ 637377 w 892113"/>
                <a:gd name="csY129" fmla="*/ 128120 h 1417094"/>
                <a:gd name="csX130" fmla="*/ 621505 w 892113"/>
                <a:gd name="csY130" fmla="*/ 135080 h 1417094"/>
                <a:gd name="csX131" fmla="*/ 557713 w 892113"/>
                <a:gd name="csY131" fmla="*/ 67540 h 1417094"/>
                <a:gd name="csX132" fmla="*/ 621505 w 892113"/>
                <a:gd name="csY132" fmla="*/ 0 h 14170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</a:cxnLst>
              <a:rect l="l" t="t" r="r" b="b"/>
              <a:pathLst>
                <a:path w="892113" h="1417094">
                  <a:moveTo>
                    <a:pt x="621505" y="0"/>
                  </a:moveTo>
                  <a:cubicBezTo>
                    <a:pt x="639120" y="0"/>
                    <a:pt x="655068" y="7560"/>
                    <a:pt x="666612" y="19782"/>
                  </a:cubicBezTo>
                  <a:lnTo>
                    <a:pt x="667546" y="21248"/>
                  </a:lnTo>
                  <a:lnTo>
                    <a:pt x="683418" y="14287"/>
                  </a:lnTo>
                  <a:cubicBezTo>
                    <a:pt x="701033" y="14287"/>
                    <a:pt x="716981" y="21847"/>
                    <a:pt x="728525" y="34069"/>
                  </a:cubicBezTo>
                  <a:lnTo>
                    <a:pt x="733763" y="42294"/>
                  </a:lnTo>
                  <a:lnTo>
                    <a:pt x="759618" y="30956"/>
                  </a:lnTo>
                  <a:cubicBezTo>
                    <a:pt x="777234" y="30956"/>
                    <a:pt x="793182" y="38516"/>
                    <a:pt x="804726" y="50738"/>
                  </a:cubicBezTo>
                  <a:lnTo>
                    <a:pt x="807085" y="54442"/>
                  </a:lnTo>
                  <a:lnTo>
                    <a:pt x="825311" y="50083"/>
                  </a:lnTo>
                  <a:cubicBezTo>
                    <a:pt x="862204" y="50083"/>
                    <a:pt x="892113" y="85513"/>
                    <a:pt x="892113" y="129219"/>
                  </a:cubicBezTo>
                  <a:lnTo>
                    <a:pt x="878193" y="169029"/>
                  </a:lnTo>
                  <a:lnTo>
                    <a:pt x="892113" y="208838"/>
                  </a:lnTo>
                  <a:lnTo>
                    <a:pt x="878193" y="248648"/>
                  </a:lnTo>
                  <a:lnTo>
                    <a:pt x="892113" y="288457"/>
                  </a:lnTo>
                  <a:lnTo>
                    <a:pt x="878193" y="328267"/>
                  </a:lnTo>
                  <a:lnTo>
                    <a:pt x="892113" y="368077"/>
                  </a:lnTo>
                  <a:lnTo>
                    <a:pt x="878193" y="407886"/>
                  </a:lnTo>
                  <a:lnTo>
                    <a:pt x="892113" y="447696"/>
                  </a:lnTo>
                  <a:lnTo>
                    <a:pt x="878193" y="487505"/>
                  </a:lnTo>
                  <a:lnTo>
                    <a:pt x="892113" y="527315"/>
                  </a:lnTo>
                  <a:lnTo>
                    <a:pt x="878193" y="567125"/>
                  </a:lnTo>
                  <a:lnTo>
                    <a:pt x="892113" y="606934"/>
                  </a:lnTo>
                  <a:lnTo>
                    <a:pt x="878193" y="646744"/>
                  </a:lnTo>
                  <a:lnTo>
                    <a:pt x="892113" y="686553"/>
                  </a:lnTo>
                  <a:lnTo>
                    <a:pt x="878193" y="726363"/>
                  </a:lnTo>
                  <a:lnTo>
                    <a:pt x="892113" y="766173"/>
                  </a:lnTo>
                  <a:lnTo>
                    <a:pt x="878193" y="805982"/>
                  </a:lnTo>
                  <a:lnTo>
                    <a:pt x="892113" y="845792"/>
                  </a:lnTo>
                  <a:lnTo>
                    <a:pt x="878193" y="885602"/>
                  </a:lnTo>
                  <a:lnTo>
                    <a:pt x="892113" y="925411"/>
                  </a:lnTo>
                  <a:lnTo>
                    <a:pt x="878193" y="965221"/>
                  </a:lnTo>
                  <a:lnTo>
                    <a:pt x="892113" y="1005030"/>
                  </a:lnTo>
                  <a:lnTo>
                    <a:pt x="878193" y="1044840"/>
                  </a:lnTo>
                  <a:lnTo>
                    <a:pt x="892113" y="1084650"/>
                  </a:lnTo>
                  <a:lnTo>
                    <a:pt x="878193" y="1124459"/>
                  </a:lnTo>
                  <a:lnTo>
                    <a:pt x="892113" y="1164269"/>
                  </a:lnTo>
                  <a:lnTo>
                    <a:pt x="878193" y="1204078"/>
                  </a:lnTo>
                  <a:lnTo>
                    <a:pt x="892113" y="1243888"/>
                  </a:lnTo>
                  <a:lnTo>
                    <a:pt x="878195" y="1283693"/>
                  </a:lnTo>
                  <a:lnTo>
                    <a:pt x="892113" y="1323497"/>
                  </a:lnTo>
                  <a:cubicBezTo>
                    <a:pt x="892113" y="1367203"/>
                    <a:pt x="862204" y="1402633"/>
                    <a:pt x="825311" y="1402633"/>
                  </a:cubicBezTo>
                  <a:lnTo>
                    <a:pt x="798382" y="1389419"/>
                  </a:lnTo>
                  <a:lnTo>
                    <a:pt x="756995" y="1407569"/>
                  </a:lnTo>
                  <a:lnTo>
                    <a:pt x="724050" y="1393121"/>
                  </a:lnTo>
                  <a:lnTo>
                    <a:pt x="721381" y="1397312"/>
                  </a:lnTo>
                  <a:cubicBezTo>
                    <a:pt x="709837" y="1409535"/>
                    <a:pt x="693889" y="1417094"/>
                    <a:pt x="676274" y="1417094"/>
                  </a:cubicBezTo>
                  <a:cubicBezTo>
                    <a:pt x="658658" y="1417094"/>
                    <a:pt x="642710" y="1409535"/>
                    <a:pt x="631166" y="1397312"/>
                  </a:cubicBezTo>
                  <a:lnTo>
                    <a:pt x="629280" y="1394350"/>
                  </a:lnTo>
                  <a:lnTo>
                    <a:pt x="627393" y="1397312"/>
                  </a:lnTo>
                  <a:cubicBezTo>
                    <a:pt x="615849" y="1409535"/>
                    <a:pt x="599901" y="1417094"/>
                    <a:pt x="582286" y="1417094"/>
                  </a:cubicBezTo>
                  <a:lnTo>
                    <a:pt x="537666" y="1397526"/>
                  </a:lnTo>
                  <a:lnTo>
                    <a:pt x="493048" y="1417093"/>
                  </a:lnTo>
                  <a:cubicBezTo>
                    <a:pt x="475432" y="1417093"/>
                    <a:pt x="459484" y="1409534"/>
                    <a:pt x="447940" y="1397311"/>
                  </a:cubicBezTo>
                  <a:lnTo>
                    <a:pt x="445655" y="1393723"/>
                  </a:lnTo>
                  <a:lnTo>
                    <a:pt x="406949" y="1410698"/>
                  </a:lnTo>
                  <a:cubicBezTo>
                    <a:pt x="389333" y="1410698"/>
                    <a:pt x="373385" y="1403138"/>
                    <a:pt x="361841" y="1390916"/>
                  </a:cubicBezTo>
                  <a:lnTo>
                    <a:pt x="354004" y="1378609"/>
                  </a:lnTo>
                  <a:lnTo>
                    <a:pt x="318843" y="1394029"/>
                  </a:lnTo>
                  <a:cubicBezTo>
                    <a:pt x="301227" y="1394029"/>
                    <a:pt x="285279" y="1386469"/>
                    <a:pt x="273735" y="1374247"/>
                  </a:cubicBezTo>
                  <a:lnTo>
                    <a:pt x="266418" y="1362757"/>
                  </a:lnTo>
                  <a:lnTo>
                    <a:pt x="233119" y="1377360"/>
                  </a:lnTo>
                  <a:cubicBezTo>
                    <a:pt x="215503" y="1377360"/>
                    <a:pt x="199555" y="1369801"/>
                    <a:pt x="188011" y="1357578"/>
                  </a:cubicBezTo>
                  <a:lnTo>
                    <a:pt x="177804" y="1341549"/>
                  </a:lnTo>
                  <a:lnTo>
                    <a:pt x="145011" y="1355930"/>
                  </a:lnTo>
                  <a:cubicBezTo>
                    <a:pt x="127395" y="1355930"/>
                    <a:pt x="111447" y="1348370"/>
                    <a:pt x="99903" y="1336148"/>
                  </a:cubicBezTo>
                  <a:lnTo>
                    <a:pt x="88456" y="1318172"/>
                  </a:lnTo>
                  <a:lnTo>
                    <a:pt x="63792" y="1328988"/>
                  </a:lnTo>
                  <a:cubicBezTo>
                    <a:pt x="28561" y="1328988"/>
                    <a:pt x="0" y="1298749"/>
                    <a:pt x="0" y="1261448"/>
                  </a:cubicBezTo>
                  <a:cubicBezTo>
                    <a:pt x="0" y="1224147"/>
                    <a:pt x="28561" y="1193908"/>
                    <a:pt x="63792" y="1193908"/>
                  </a:cubicBezTo>
                  <a:cubicBezTo>
                    <a:pt x="81407" y="1193908"/>
                    <a:pt x="97355" y="1201468"/>
                    <a:pt x="108899" y="1213690"/>
                  </a:cubicBezTo>
                  <a:lnTo>
                    <a:pt x="120347" y="1231667"/>
                  </a:lnTo>
                  <a:lnTo>
                    <a:pt x="145011" y="1220850"/>
                  </a:lnTo>
                  <a:cubicBezTo>
                    <a:pt x="162626" y="1220850"/>
                    <a:pt x="178574" y="1228410"/>
                    <a:pt x="190118" y="1240632"/>
                  </a:cubicBezTo>
                  <a:lnTo>
                    <a:pt x="200326" y="1256662"/>
                  </a:lnTo>
                  <a:lnTo>
                    <a:pt x="233119" y="1242280"/>
                  </a:lnTo>
                  <a:cubicBezTo>
                    <a:pt x="250734" y="1242280"/>
                    <a:pt x="266682" y="1249840"/>
                    <a:pt x="278226" y="1262062"/>
                  </a:cubicBezTo>
                  <a:lnTo>
                    <a:pt x="285544" y="1273553"/>
                  </a:lnTo>
                  <a:lnTo>
                    <a:pt x="318843" y="1258949"/>
                  </a:lnTo>
                  <a:cubicBezTo>
                    <a:pt x="336458" y="1258949"/>
                    <a:pt x="352406" y="1266509"/>
                    <a:pt x="363950" y="1278731"/>
                  </a:cubicBezTo>
                  <a:lnTo>
                    <a:pt x="371788" y="1291038"/>
                  </a:lnTo>
                  <a:lnTo>
                    <a:pt x="406949" y="1275618"/>
                  </a:lnTo>
                  <a:cubicBezTo>
                    <a:pt x="424564" y="1275618"/>
                    <a:pt x="440512" y="1283178"/>
                    <a:pt x="452056" y="1295400"/>
                  </a:cubicBezTo>
                  <a:lnTo>
                    <a:pt x="454341" y="1298988"/>
                  </a:lnTo>
                  <a:lnTo>
                    <a:pt x="493048" y="1282013"/>
                  </a:lnTo>
                  <a:lnTo>
                    <a:pt x="537668" y="1301582"/>
                  </a:lnTo>
                  <a:lnTo>
                    <a:pt x="582286" y="1282014"/>
                  </a:lnTo>
                  <a:cubicBezTo>
                    <a:pt x="599901" y="1282014"/>
                    <a:pt x="615849" y="1289574"/>
                    <a:pt x="627393" y="1301796"/>
                  </a:cubicBezTo>
                  <a:lnTo>
                    <a:pt x="629280" y="1304759"/>
                  </a:lnTo>
                  <a:lnTo>
                    <a:pt x="631166" y="1301796"/>
                  </a:lnTo>
                  <a:cubicBezTo>
                    <a:pt x="642710" y="1289574"/>
                    <a:pt x="658658" y="1282014"/>
                    <a:pt x="676274" y="1282014"/>
                  </a:cubicBezTo>
                  <a:lnTo>
                    <a:pt x="709218" y="1296462"/>
                  </a:lnTo>
                  <a:lnTo>
                    <a:pt x="711887" y="1292271"/>
                  </a:lnTo>
                  <a:cubicBezTo>
                    <a:pt x="723431" y="1280049"/>
                    <a:pt x="739379" y="1272489"/>
                    <a:pt x="756995" y="1272489"/>
                  </a:cubicBezTo>
                  <a:lnTo>
                    <a:pt x="770596" y="1278454"/>
                  </a:lnTo>
                  <a:lnTo>
                    <a:pt x="758509" y="1243888"/>
                  </a:lnTo>
                  <a:lnTo>
                    <a:pt x="772429" y="1204078"/>
                  </a:lnTo>
                  <a:lnTo>
                    <a:pt x="758509" y="1164269"/>
                  </a:lnTo>
                  <a:lnTo>
                    <a:pt x="772429" y="1124459"/>
                  </a:lnTo>
                  <a:lnTo>
                    <a:pt x="758509" y="1084650"/>
                  </a:lnTo>
                  <a:lnTo>
                    <a:pt x="772429" y="1044840"/>
                  </a:lnTo>
                  <a:lnTo>
                    <a:pt x="758509" y="1005030"/>
                  </a:lnTo>
                  <a:lnTo>
                    <a:pt x="772429" y="965221"/>
                  </a:lnTo>
                  <a:lnTo>
                    <a:pt x="758509" y="925411"/>
                  </a:lnTo>
                  <a:lnTo>
                    <a:pt x="772429" y="885602"/>
                  </a:lnTo>
                  <a:lnTo>
                    <a:pt x="758509" y="845792"/>
                  </a:lnTo>
                  <a:lnTo>
                    <a:pt x="772429" y="805982"/>
                  </a:lnTo>
                  <a:lnTo>
                    <a:pt x="758509" y="766173"/>
                  </a:lnTo>
                  <a:lnTo>
                    <a:pt x="772429" y="726363"/>
                  </a:lnTo>
                  <a:lnTo>
                    <a:pt x="758509" y="686553"/>
                  </a:lnTo>
                  <a:lnTo>
                    <a:pt x="772429" y="646744"/>
                  </a:lnTo>
                  <a:lnTo>
                    <a:pt x="758509" y="606934"/>
                  </a:lnTo>
                  <a:lnTo>
                    <a:pt x="772429" y="567125"/>
                  </a:lnTo>
                  <a:lnTo>
                    <a:pt x="758509" y="527315"/>
                  </a:lnTo>
                  <a:lnTo>
                    <a:pt x="772429" y="487505"/>
                  </a:lnTo>
                  <a:lnTo>
                    <a:pt x="758509" y="447696"/>
                  </a:lnTo>
                  <a:lnTo>
                    <a:pt x="772429" y="407886"/>
                  </a:lnTo>
                  <a:lnTo>
                    <a:pt x="758509" y="368077"/>
                  </a:lnTo>
                  <a:lnTo>
                    <a:pt x="772429" y="328267"/>
                  </a:lnTo>
                  <a:lnTo>
                    <a:pt x="758509" y="288457"/>
                  </a:lnTo>
                  <a:lnTo>
                    <a:pt x="772429" y="248648"/>
                  </a:lnTo>
                  <a:lnTo>
                    <a:pt x="758509" y="208838"/>
                  </a:lnTo>
                  <a:lnTo>
                    <a:pt x="772429" y="169029"/>
                  </a:lnTo>
                  <a:lnTo>
                    <a:pt x="769819" y="161563"/>
                  </a:lnTo>
                  <a:lnTo>
                    <a:pt x="759618" y="166036"/>
                  </a:lnTo>
                  <a:cubicBezTo>
                    <a:pt x="742002" y="166036"/>
                    <a:pt x="726054" y="158477"/>
                    <a:pt x="714510" y="146254"/>
                  </a:cubicBezTo>
                  <a:lnTo>
                    <a:pt x="709272" y="138029"/>
                  </a:lnTo>
                  <a:lnTo>
                    <a:pt x="683418" y="149367"/>
                  </a:lnTo>
                  <a:cubicBezTo>
                    <a:pt x="665802" y="149367"/>
                    <a:pt x="649854" y="141808"/>
                    <a:pt x="638310" y="129585"/>
                  </a:cubicBezTo>
                  <a:lnTo>
                    <a:pt x="637377" y="128120"/>
                  </a:lnTo>
                  <a:lnTo>
                    <a:pt x="621505" y="135080"/>
                  </a:lnTo>
                  <a:cubicBezTo>
                    <a:pt x="586274" y="135080"/>
                    <a:pt x="557713" y="104841"/>
                    <a:pt x="557713" y="67540"/>
                  </a:cubicBezTo>
                  <a:cubicBezTo>
                    <a:pt x="557713" y="30239"/>
                    <a:pt x="586274" y="0"/>
                    <a:pt x="621505" y="0"/>
                  </a:cubicBezTo>
                  <a:close/>
                </a:path>
              </a:pathLst>
            </a:custGeom>
            <a:grpFill/>
            <a:ln w="38100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681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199600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pptxo35_コートのイラスト</dc:title>
  <dc:subject>pptxo35_コートのイラスト</dc:subject>
  <dc:creator>でじけろお</dc:creator>
  <cp:revision>1</cp:revision>
  <dcterms:created xsi:type="dcterms:W3CDTF">2018-05-20T00:31:01Z</dcterms:created>
  <dcterms:modified xsi:type="dcterms:W3CDTF">2026-01-12T14:04:07Z</dcterms:modified>
  <cp:version>1</cp:version>
</cp:coreProperties>
</file>